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64" r:id="rId5"/>
    <p:sldId id="273" r:id="rId6"/>
    <p:sldId id="263" r:id="rId7"/>
    <p:sldId id="272" r:id="rId8"/>
    <p:sldId id="266" r:id="rId9"/>
    <p:sldId id="265" r:id="rId10"/>
    <p:sldId id="268" r:id="rId11"/>
    <p:sldId id="270" r:id="rId12"/>
    <p:sldId id="27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1510C5-8739-CE1A-A1FE-1E6553DC4CBE}" v="25" dt="2022-10-19T07:29:10.508"/>
    <p1510:client id="{89692089-C67A-C1B4-0B92-092468D93F6D}" v="12" dt="2022-10-19T07:37:25.678"/>
    <p1510:client id="{A2D21769-16BD-D0EB-3B61-B6E595782F4A}" v="118" dt="2022-10-19T06:55:11.878"/>
    <p1510:client id="{BE057547-3159-6F5C-67D7-6051CB416123}" v="259" dt="2022-10-19T06:46:11.894"/>
    <p1510:client id="{C26EA83C-0E7A-487E-247E-84DA05430B38}" v="215" dt="2022-10-19T07:15:12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írová Marie" userId="S::sirova@mouss.cz::0acb491a-4b5a-46d9-939e-7d5d120eee1d" providerId="AD" clId="Web-{A2D21769-16BD-D0EB-3B61-B6E595782F4A}"/>
    <pc:docChg chg="modSld">
      <pc:chgData name="Šírová Marie" userId="S::sirova@mouss.cz::0acb491a-4b5a-46d9-939e-7d5d120eee1d" providerId="AD" clId="Web-{A2D21769-16BD-D0EB-3B61-B6E595782F4A}" dt="2022-10-19T06:55:11.863" v="66" actId="1076"/>
      <pc:docMkLst>
        <pc:docMk/>
      </pc:docMkLst>
      <pc:sldChg chg="addSp delSp modSp mod setBg addAnim setClrOvrMap">
        <pc:chgData name="Šírová Marie" userId="S::sirova@mouss.cz::0acb491a-4b5a-46d9-939e-7d5d120eee1d" providerId="AD" clId="Web-{A2D21769-16BD-D0EB-3B61-B6E595782F4A}" dt="2022-10-19T06:55:11.863" v="66" actId="1076"/>
        <pc:sldMkLst>
          <pc:docMk/>
          <pc:sldMk cId="0" sldId="265"/>
        </pc:sldMkLst>
        <pc:spChg chg="mod ord">
          <ac:chgData name="Šírová Marie" userId="S::sirova@mouss.cz::0acb491a-4b5a-46d9-939e-7d5d120eee1d" providerId="AD" clId="Web-{A2D21769-16BD-D0EB-3B61-B6E595782F4A}" dt="2022-10-19T06:49:23.805" v="0"/>
          <ac:spMkLst>
            <pc:docMk/>
            <pc:sldMk cId="0" sldId="265"/>
            <ac:spMk id="4" creationId="{6229FB78-4ADD-4E73-9BA5-A74A9F8745D2}"/>
          </ac:spMkLst>
        </pc:spChg>
        <pc:spChg chg="add mod">
          <ac:chgData name="Šírová Marie" userId="S::sirova@mouss.cz::0acb491a-4b5a-46d9-939e-7d5d120eee1d" providerId="AD" clId="Web-{A2D21769-16BD-D0EB-3B61-B6E595782F4A}" dt="2022-10-19T06:54:25.220" v="61" actId="14100"/>
          <ac:spMkLst>
            <pc:docMk/>
            <pc:sldMk cId="0" sldId="265"/>
            <ac:spMk id="6" creationId="{6E5F3B49-793A-52A5-1C33-943AE4F70DE5}"/>
          </ac:spMkLst>
        </pc:spChg>
        <pc:picChg chg="mod">
          <ac:chgData name="Šírová Marie" userId="S::sirova@mouss.cz::0acb491a-4b5a-46d9-939e-7d5d120eee1d" providerId="AD" clId="Web-{A2D21769-16BD-D0EB-3B61-B6E595782F4A}" dt="2022-10-19T06:49:23.805" v="0"/>
          <ac:picMkLst>
            <pc:docMk/>
            <pc:sldMk cId="0" sldId="265"/>
            <ac:picMk id="2" creationId="{7C7BD334-D20C-4E4E-BF6D-55DAACD57ADA}"/>
          </ac:picMkLst>
        </pc:picChg>
        <pc:picChg chg="mod">
          <ac:chgData name="Šírová Marie" userId="S::sirova@mouss.cz::0acb491a-4b5a-46d9-939e-7d5d120eee1d" providerId="AD" clId="Web-{A2D21769-16BD-D0EB-3B61-B6E595782F4A}" dt="2022-10-19T06:49:23.805" v="0"/>
          <ac:picMkLst>
            <pc:docMk/>
            <pc:sldMk cId="0" sldId="265"/>
            <ac:picMk id="3" creationId="{51A8B2CF-CC56-404A-B418-BA30C0C43DB2}"/>
          </ac:picMkLst>
        </pc:picChg>
        <pc:picChg chg="del mod">
          <ac:chgData name="Šírová Marie" userId="S::sirova@mouss.cz::0acb491a-4b5a-46d9-939e-7d5d120eee1d" providerId="AD" clId="Web-{A2D21769-16BD-D0EB-3B61-B6E595782F4A}" dt="2022-10-19T06:53:02.577" v="2"/>
          <ac:picMkLst>
            <pc:docMk/>
            <pc:sldMk cId="0" sldId="265"/>
            <ac:picMk id="5" creationId="{AD164857-9757-4EAC-9714-19CB93AC60A7}"/>
          </ac:picMkLst>
        </pc:picChg>
        <pc:picChg chg="add mod">
          <ac:chgData name="Šírová Marie" userId="S::sirova@mouss.cz::0acb491a-4b5a-46d9-939e-7d5d120eee1d" providerId="AD" clId="Web-{A2D21769-16BD-D0EB-3B61-B6E595782F4A}" dt="2022-10-19T06:55:11.863" v="66" actId="1076"/>
          <ac:picMkLst>
            <pc:docMk/>
            <pc:sldMk cId="0" sldId="265"/>
            <ac:picMk id="8" creationId="{135E3F61-844A-5002-6285-494CF7BECD88}"/>
          </ac:picMkLst>
        </pc:picChg>
        <pc:cxnChg chg="add">
          <ac:chgData name="Šírová Marie" userId="S::sirova@mouss.cz::0acb491a-4b5a-46d9-939e-7d5d120eee1d" providerId="AD" clId="Web-{A2D21769-16BD-D0EB-3B61-B6E595782F4A}" dt="2022-10-19T06:49:23.805" v="0"/>
          <ac:cxnSpMkLst>
            <pc:docMk/>
            <pc:sldMk cId="0" sldId="265"/>
            <ac:cxnSpMk id="10" creationId="{C800968E-0A99-46C4-A9B2-6A63AC66F4B0}"/>
          </ac:cxnSpMkLst>
        </pc:cxnChg>
        <pc:cxnChg chg="add">
          <ac:chgData name="Šírová Marie" userId="S::sirova@mouss.cz::0acb491a-4b5a-46d9-939e-7d5d120eee1d" providerId="AD" clId="Web-{A2D21769-16BD-D0EB-3B61-B6E595782F4A}" dt="2022-10-19T06:49:23.805" v="0"/>
          <ac:cxnSpMkLst>
            <pc:docMk/>
            <pc:sldMk cId="0" sldId="265"/>
            <ac:cxnSpMk id="12" creationId="{0627B73E-D784-4780-AA33-DCDFE7DA16ED}"/>
          </ac:cxnSpMkLst>
        </pc:cxnChg>
        <pc:cxnChg chg="add">
          <ac:chgData name="Šírová Marie" userId="S::sirova@mouss.cz::0acb491a-4b5a-46d9-939e-7d5d120eee1d" providerId="AD" clId="Web-{A2D21769-16BD-D0EB-3B61-B6E595782F4A}" dt="2022-10-19T06:49:23.805" v="0"/>
          <ac:cxnSpMkLst>
            <pc:docMk/>
            <pc:sldMk cId="0" sldId="265"/>
            <ac:cxnSpMk id="14" creationId="{EBAD6A72-88E8-42F7-88B9-CAF744536BE4}"/>
          </ac:cxnSpMkLst>
        </pc:cxnChg>
      </pc:sldChg>
      <pc:sldChg chg="modSp">
        <pc:chgData name="Šírová Marie" userId="S::sirova@mouss.cz::0acb491a-4b5a-46d9-939e-7d5d120eee1d" providerId="AD" clId="Web-{A2D21769-16BD-D0EB-3B61-B6E595782F4A}" dt="2022-10-19T06:54:46.862" v="64" actId="20577"/>
        <pc:sldMkLst>
          <pc:docMk/>
          <pc:sldMk cId="0" sldId="268"/>
        </pc:sldMkLst>
        <pc:spChg chg="mod">
          <ac:chgData name="Šírová Marie" userId="S::sirova@mouss.cz::0acb491a-4b5a-46d9-939e-7d5d120eee1d" providerId="AD" clId="Web-{A2D21769-16BD-D0EB-3B61-B6E595782F4A}" dt="2022-10-19T06:54:46.862" v="64" actId="20577"/>
          <ac:spMkLst>
            <pc:docMk/>
            <pc:sldMk cId="0" sldId="268"/>
            <ac:spMk id="6" creationId="{06BAC6D5-3E2D-4460-920A-803CD256A9D8}"/>
          </ac:spMkLst>
        </pc:spChg>
      </pc:sldChg>
    </pc:docChg>
  </pc:docChgLst>
  <pc:docChgLst>
    <pc:chgData name="Šírová Marie" userId="S::sirova@mouss.cz::0acb491a-4b5a-46d9-939e-7d5d120eee1d" providerId="AD" clId="Web-{BE057547-3159-6F5C-67D7-6051CB416123}"/>
    <pc:docChg chg="modSld">
      <pc:chgData name="Šírová Marie" userId="S::sirova@mouss.cz::0acb491a-4b5a-46d9-939e-7d5d120eee1d" providerId="AD" clId="Web-{BE057547-3159-6F5C-67D7-6051CB416123}" dt="2022-10-19T06:46:11.816" v="166" actId="20577"/>
      <pc:docMkLst>
        <pc:docMk/>
      </pc:docMkLst>
      <pc:sldChg chg="modSp">
        <pc:chgData name="Šírová Marie" userId="S::sirova@mouss.cz::0acb491a-4b5a-46d9-939e-7d5d120eee1d" providerId="AD" clId="Web-{BE057547-3159-6F5C-67D7-6051CB416123}" dt="2022-10-19T06:08:06.455" v="38" actId="20577"/>
        <pc:sldMkLst>
          <pc:docMk/>
          <pc:sldMk cId="0" sldId="266"/>
        </pc:sldMkLst>
        <pc:spChg chg="mod">
          <ac:chgData name="Šírová Marie" userId="S::sirova@mouss.cz::0acb491a-4b5a-46d9-939e-7d5d120eee1d" providerId="AD" clId="Web-{BE057547-3159-6F5C-67D7-6051CB416123}" dt="2022-10-19T06:08:06.455" v="38" actId="20577"/>
          <ac:spMkLst>
            <pc:docMk/>
            <pc:sldMk cId="0" sldId="266"/>
            <ac:spMk id="2" creationId="{60DDE065-9BE0-4AF6-A694-A453D0F88AA9}"/>
          </ac:spMkLst>
        </pc:spChg>
      </pc:sldChg>
      <pc:sldChg chg="addSp delSp modSp mod setBg addAnim delAnim setClrOvrMap">
        <pc:chgData name="Šírová Marie" userId="S::sirova@mouss.cz::0acb491a-4b5a-46d9-939e-7d5d120eee1d" providerId="AD" clId="Web-{BE057547-3159-6F5C-67D7-6051CB416123}" dt="2022-10-19T06:46:11.816" v="166" actId="20577"/>
        <pc:sldMkLst>
          <pc:docMk/>
          <pc:sldMk cId="0" sldId="268"/>
        </pc:sldMkLst>
        <pc:spChg chg="mod ord">
          <ac:chgData name="Šírová Marie" userId="S::sirova@mouss.cz::0acb491a-4b5a-46d9-939e-7d5d120eee1d" providerId="AD" clId="Web-{BE057547-3159-6F5C-67D7-6051CB416123}" dt="2022-10-19T06:43:39.609" v="103"/>
          <ac:spMkLst>
            <pc:docMk/>
            <pc:sldMk cId="0" sldId="268"/>
            <ac:spMk id="6" creationId="{06BAC6D5-3E2D-4460-920A-803CD256A9D8}"/>
          </ac:spMkLst>
        </pc:spChg>
        <pc:spChg chg="add mod">
          <ac:chgData name="Šírová Marie" userId="S::sirova@mouss.cz::0acb491a-4b5a-46d9-939e-7d5d120eee1d" providerId="AD" clId="Web-{BE057547-3159-6F5C-67D7-6051CB416123}" dt="2022-10-19T06:46:11.816" v="166" actId="20577"/>
          <ac:spMkLst>
            <pc:docMk/>
            <pc:sldMk cId="0" sldId="268"/>
            <ac:spMk id="10" creationId="{1908B0D3-9E00-B2C7-2AC3-93176550D030}"/>
          </ac:spMkLst>
        </pc:spChg>
        <pc:spChg chg="add del">
          <ac:chgData name="Šírová Marie" userId="S::sirova@mouss.cz::0acb491a-4b5a-46d9-939e-7d5d120eee1d" providerId="AD" clId="Web-{BE057547-3159-6F5C-67D7-6051CB416123}" dt="2022-10-19T06:11:45.307" v="94"/>
          <ac:spMkLst>
            <pc:docMk/>
            <pc:sldMk cId="0" sldId="268"/>
            <ac:spMk id="12" creationId="{95724071-AC7B-4A67-934B-CD7F90745802}"/>
          </ac:spMkLst>
        </pc:spChg>
        <pc:spChg chg="add del">
          <ac:chgData name="Šírová Marie" userId="S::sirova@mouss.cz::0acb491a-4b5a-46d9-939e-7d5d120eee1d" providerId="AD" clId="Web-{BE057547-3159-6F5C-67D7-6051CB416123}" dt="2022-10-19T06:12:38.481" v="102"/>
          <ac:spMkLst>
            <pc:docMk/>
            <pc:sldMk cId="0" sldId="268"/>
            <ac:spMk id="15" creationId="{928F64C6-FE22-4FC1-A763-DFCC514811BD}"/>
          </ac:spMkLst>
        </pc:spChg>
        <pc:spChg chg="add del">
          <ac:chgData name="Šírová Marie" userId="S::sirova@mouss.cz::0acb491a-4b5a-46d9-939e-7d5d120eee1d" providerId="AD" clId="Web-{BE057547-3159-6F5C-67D7-6051CB416123}" dt="2022-10-19T06:12:34.543" v="100"/>
          <ac:spMkLst>
            <pc:docMk/>
            <pc:sldMk cId="0" sldId="268"/>
            <ac:spMk id="20" creationId="{AAD8F19F-4A55-467B-BED0-8837659A90A4}"/>
          </ac:spMkLst>
        </pc:spChg>
        <pc:picChg chg="mod ord">
          <ac:chgData name="Šírová Marie" userId="S::sirova@mouss.cz::0acb491a-4b5a-46d9-939e-7d5d120eee1d" providerId="AD" clId="Web-{BE057547-3159-6F5C-67D7-6051CB416123}" dt="2022-10-19T06:43:39.609" v="103"/>
          <ac:picMkLst>
            <pc:docMk/>
            <pc:sldMk cId="0" sldId="268"/>
            <ac:picMk id="2" creationId="{B3F9D32A-97AF-4BB0-84B2-75D7AA937FA9}"/>
          </ac:picMkLst>
        </pc:picChg>
        <pc:picChg chg="mod">
          <ac:chgData name="Šírová Marie" userId="S::sirova@mouss.cz::0acb491a-4b5a-46d9-939e-7d5d120eee1d" providerId="AD" clId="Web-{BE057547-3159-6F5C-67D7-6051CB416123}" dt="2022-10-19T06:43:39.609" v="103"/>
          <ac:picMkLst>
            <pc:docMk/>
            <pc:sldMk cId="0" sldId="268"/>
            <ac:picMk id="3" creationId="{21C96608-3C54-4194-B307-029A32968354}"/>
          </ac:picMkLst>
        </pc:picChg>
        <pc:picChg chg="mod ord">
          <ac:chgData name="Šírová Marie" userId="S::sirova@mouss.cz::0acb491a-4b5a-46d9-939e-7d5d120eee1d" providerId="AD" clId="Web-{BE057547-3159-6F5C-67D7-6051CB416123}" dt="2022-10-19T06:43:39.609" v="103"/>
          <ac:picMkLst>
            <pc:docMk/>
            <pc:sldMk cId="0" sldId="268"/>
            <ac:picMk id="4" creationId="{282E4BB6-D88C-4866-95A0-01BA4D2C793B}"/>
          </ac:picMkLst>
        </pc:picChg>
        <pc:picChg chg="mod ord">
          <ac:chgData name="Šírová Marie" userId="S::sirova@mouss.cz::0acb491a-4b5a-46d9-939e-7d5d120eee1d" providerId="AD" clId="Web-{BE057547-3159-6F5C-67D7-6051CB416123}" dt="2022-10-19T06:43:39.609" v="103"/>
          <ac:picMkLst>
            <pc:docMk/>
            <pc:sldMk cId="0" sldId="268"/>
            <ac:picMk id="5" creationId="{B3FE1DAD-3FEB-4D70-B1F4-F9E94D471CED}"/>
          </ac:picMkLst>
        </pc:picChg>
        <pc:picChg chg="del mod ord">
          <ac:chgData name="Šírová Marie" userId="S::sirova@mouss.cz::0acb491a-4b5a-46d9-939e-7d5d120eee1d" providerId="AD" clId="Web-{BE057547-3159-6F5C-67D7-6051CB416123}" dt="2022-10-19T06:44:20.235" v="109"/>
          <ac:picMkLst>
            <pc:docMk/>
            <pc:sldMk cId="0" sldId="268"/>
            <ac:picMk id="7" creationId="{6752597B-BA29-442B-B65B-8AF6F9F5BB27}"/>
          </ac:picMkLst>
        </pc:picChg>
        <pc:picChg chg="add mod">
          <ac:chgData name="Šírová Marie" userId="S::sirova@mouss.cz::0acb491a-4b5a-46d9-939e-7d5d120eee1d" providerId="AD" clId="Web-{BE057547-3159-6F5C-67D7-6051CB416123}" dt="2022-10-19T06:44:30.142" v="110" actId="1076"/>
          <ac:picMkLst>
            <pc:docMk/>
            <pc:sldMk cId="0" sldId="268"/>
            <ac:picMk id="9" creationId="{94F0DFA2-B9EF-3D65-BAE4-A70CEF7E920B}"/>
          </ac:picMkLst>
        </pc:picChg>
        <pc:cxnChg chg="add del">
          <ac:chgData name="Šírová Marie" userId="S::sirova@mouss.cz::0acb491a-4b5a-46d9-939e-7d5d120eee1d" providerId="AD" clId="Web-{BE057547-3159-6F5C-67D7-6051CB416123}" dt="2022-10-19T06:12:38.481" v="102"/>
          <ac:cxnSpMkLst>
            <pc:docMk/>
            <pc:sldMk cId="0" sldId="268"/>
            <ac:cxnSpMk id="14" creationId="{5C34627B-48E6-4F4D-B843-97717A86B490}"/>
          </ac:cxnSpMkLst>
        </pc:cxnChg>
      </pc:sldChg>
      <pc:sldChg chg="addSp modSp mod setBg">
        <pc:chgData name="Šírová Marie" userId="S::sirova@mouss.cz::0acb491a-4b5a-46d9-939e-7d5d120eee1d" providerId="AD" clId="Web-{BE057547-3159-6F5C-67D7-6051CB416123}" dt="2022-10-19T06:11:11.040" v="92" actId="14100"/>
        <pc:sldMkLst>
          <pc:docMk/>
          <pc:sldMk cId="0" sldId="270"/>
        </pc:sldMkLst>
        <pc:spChg chg="mod ord">
          <ac:chgData name="Šírová Marie" userId="S::sirova@mouss.cz::0acb491a-4b5a-46d9-939e-7d5d120eee1d" providerId="AD" clId="Web-{BE057547-3159-6F5C-67D7-6051CB416123}" dt="2022-10-19T06:10:06.522" v="46" actId="1076"/>
          <ac:spMkLst>
            <pc:docMk/>
            <pc:sldMk cId="0" sldId="270"/>
            <ac:spMk id="3" creationId="{8D074B48-3686-439C-AD2C-CCE2DE04B87F}"/>
          </ac:spMkLst>
        </pc:spChg>
        <pc:spChg chg="add mod">
          <ac:chgData name="Šírová Marie" userId="S::sirova@mouss.cz::0acb491a-4b5a-46d9-939e-7d5d120eee1d" providerId="AD" clId="Web-{BE057547-3159-6F5C-67D7-6051CB416123}" dt="2022-10-19T06:11:11.040" v="92" actId="14100"/>
          <ac:spMkLst>
            <pc:docMk/>
            <pc:sldMk cId="0" sldId="270"/>
            <ac:spMk id="5" creationId="{F5757545-F496-6482-4BE7-1B4D4D82BDD8}"/>
          </ac:spMkLst>
        </pc:spChg>
        <pc:picChg chg="mod">
          <ac:chgData name="Šírová Marie" userId="S::sirova@mouss.cz::0acb491a-4b5a-46d9-939e-7d5d120eee1d" providerId="AD" clId="Web-{BE057547-3159-6F5C-67D7-6051CB416123}" dt="2022-10-19T06:09:36.115" v="44"/>
          <ac:picMkLst>
            <pc:docMk/>
            <pc:sldMk cId="0" sldId="270"/>
            <ac:picMk id="2" creationId="{D48F7557-0F29-4581-AE91-1361E57D0B19}"/>
          </ac:picMkLst>
        </pc:picChg>
        <pc:picChg chg="mod">
          <ac:chgData name="Šírová Marie" userId="S::sirova@mouss.cz::0acb491a-4b5a-46d9-939e-7d5d120eee1d" providerId="AD" clId="Web-{BE057547-3159-6F5C-67D7-6051CB416123}" dt="2022-10-19T06:09:43.849" v="45" actId="1076"/>
          <ac:picMkLst>
            <pc:docMk/>
            <pc:sldMk cId="0" sldId="270"/>
            <ac:picMk id="4" creationId="{2C2E6F1A-EF4F-4B28-9926-7A098DE374B6}"/>
          </ac:picMkLst>
        </pc:picChg>
      </pc:sldChg>
      <pc:sldChg chg="modSp">
        <pc:chgData name="Šírová Marie" userId="S::sirova@mouss.cz::0acb491a-4b5a-46d9-939e-7d5d120eee1d" providerId="AD" clId="Web-{BE057547-3159-6F5C-67D7-6051CB416123}" dt="2022-10-19T06:08:25.393" v="43" actId="1076"/>
        <pc:sldMkLst>
          <pc:docMk/>
          <pc:sldMk cId="0" sldId="272"/>
        </pc:sldMkLst>
        <pc:spChg chg="mod">
          <ac:chgData name="Šírová Marie" userId="S::sirova@mouss.cz::0acb491a-4b5a-46d9-939e-7d5d120eee1d" providerId="AD" clId="Web-{BE057547-3159-6F5C-67D7-6051CB416123}" dt="2022-10-19T06:08:25.393" v="43" actId="1076"/>
          <ac:spMkLst>
            <pc:docMk/>
            <pc:sldMk cId="0" sldId="272"/>
            <ac:spMk id="7" creationId="{92EEDCE5-7563-4D8F-870E-9913E3B7E7C3}"/>
          </ac:spMkLst>
        </pc:spChg>
      </pc:sldChg>
      <pc:sldChg chg="modSp">
        <pc:chgData name="Šírová Marie" userId="S::sirova@mouss.cz::0acb491a-4b5a-46d9-939e-7d5d120eee1d" providerId="AD" clId="Web-{BE057547-3159-6F5C-67D7-6051CB416123}" dt="2022-10-19T06:07:59.908" v="36" actId="20577"/>
        <pc:sldMkLst>
          <pc:docMk/>
          <pc:sldMk cId="2728003166" sldId="273"/>
        </pc:sldMkLst>
        <pc:spChg chg="mod">
          <ac:chgData name="Šírová Marie" userId="S::sirova@mouss.cz::0acb491a-4b5a-46d9-939e-7d5d120eee1d" providerId="AD" clId="Web-{BE057547-3159-6F5C-67D7-6051CB416123}" dt="2022-10-19T06:06:57.436" v="0" actId="20577"/>
          <ac:spMkLst>
            <pc:docMk/>
            <pc:sldMk cId="2728003166" sldId="273"/>
            <ac:spMk id="2" creationId="{3B56F749-6AE3-4BA1-8FD4-1B59E2366E58}"/>
          </ac:spMkLst>
        </pc:spChg>
        <pc:spChg chg="mod">
          <ac:chgData name="Šírová Marie" userId="S::sirova@mouss.cz::0acb491a-4b5a-46d9-939e-7d5d120eee1d" providerId="AD" clId="Web-{BE057547-3159-6F5C-67D7-6051CB416123}" dt="2022-10-19T06:07:59.908" v="36" actId="20577"/>
          <ac:spMkLst>
            <pc:docMk/>
            <pc:sldMk cId="2728003166" sldId="273"/>
            <ac:spMk id="4" creationId="{D7E460FB-2925-44B8-93B0-A0236F174855}"/>
          </ac:spMkLst>
        </pc:spChg>
      </pc:sldChg>
    </pc:docChg>
  </pc:docChgLst>
  <pc:docChgLst>
    <pc:chgData name="Šírová Marie" userId="S::sirova@mouss.cz::0acb491a-4b5a-46d9-939e-7d5d120eee1d" providerId="AD" clId="Web-{831510C5-8739-CE1A-A1FE-1E6553DC4CBE}"/>
    <pc:docChg chg="modSld">
      <pc:chgData name="Šírová Marie" userId="S::sirova@mouss.cz::0acb491a-4b5a-46d9-939e-7d5d120eee1d" providerId="AD" clId="Web-{831510C5-8739-CE1A-A1FE-1E6553DC4CBE}" dt="2022-10-19T07:29:08.679" v="23" actId="20577"/>
      <pc:docMkLst>
        <pc:docMk/>
      </pc:docMkLst>
      <pc:sldChg chg="addSp delSp modSp addAnim">
        <pc:chgData name="Šírová Marie" userId="S::sirova@mouss.cz::0acb491a-4b5a-46d9-939e-7d5d120eee1d" providerId="AD" clId="Web-{831510C5-8739-CE1A-A1FE-1E6553DC4CBE}" dt="2022-10-19T07:29:08.679" v="23" actId="20577"/>
        <pc:sldMkLst>
          <pc:docMk/>
          <pc:sldMk cId="0" sldId="268"/>
        </pc:sldMkLst>
        <pc:spChg chg="del mod">
          <ac:chgData name="Šírová Marie" userId="S::sirova@mouss.cz::0acb491a-4b5a-46d9-939e-7d5d120eee1d" providerId="AD" clId="Web-{831510C5-8739-CE1A-A1FE-1E6553DC4CBE}" dt="2022-10-19T07:28:49.616" v="19"/>
          <ac:spMkLst>
            <pc:docMk/>
            <pc:sldMk cId="0" sldId="268"/>
            <ac:spMk id="6" creationId="{06BAC6D5-3E2D-4460-920A-803CD256A9D8}"/>
          </ac:spMkLst>
        </pc:spChg>
        <pc:spChg chg="add mod">
          <ac:chgData name="Šírová Marie" userId="S::sirova@mouss.cz::0acb491a-4b5a-46d9-939e-7d5d120eee1d" providerId="AD" clId="Web-{831510C5-8739-CE1A-A1FE-1E6553DC4CBE}" dt="2022-10-19T07:29:08.679" v="23" actId="20577"/>
          <ac:spMkLst>
            <pc:docMk/>
            <pc:sldMk cId="0" sldId="268"/>
            <ac:spMk id="8" creationId="{5BED19B5-FDEE-5184-5672-94543C074DD7}"/>
          </ac:spMkLst>
        </pc:spChg>
        <pc:spChg chg="add del mod">
          <ac:chgData name="Šírová Marie" userId="S::sirova@mouss.cz::0acb491a-4b5a-46d9-939e-7d5d120eee1d" providerId="AD" clId="Web-{831510C5-8739-CE1A-A1FE-1E6553DC4CBE}" dt="2022-10-19T07:28:58.914" v="21"/>
          <ac:spMkLst>
            <pc:docMk/>
            <pc:sldMk cId="0" sldId="268"/>
            <ac:spMk id="12" creationId="{FDA99EA8-E864-C518-54D7-B4CFC4A55760}"/>
          </ac:spMkLst>
        </pc:spChg>
      </pc:sldChg>
    </pc:docChg>
  </pc:docChgLst>
  <pc:docChgLst>
    <pc:chgData name="Šírová Marie" userId="S::sirova@mouss.cz::0acb491a-4b5a-46d9-939e-7d5d120eee1d" providerId="AD" clId="Web-{C26EA83C-0E7A-487E-247E-84DA05430B38}"/>
    <pc:docChg chg="modSld addMainMaster delMainMaster">
      <pc:chgData name="Šírová Marie" userId="S::sirova@mouss.cz::0acb491a-4b5a-46d9-939e-7d5d120eee1d" providerId="AD" clId="Web-{C26EA83C-0E7A-487E-247E-84DA05430B38}" dt="2022-10-19T07:15:12.664" v="158" actId="14100"/>
      <pc:docMkLst>
        <pc:docMk/>
      </pc:docMkLst>
      <pc:sldChg chg="addSp delSp modSp mod setBg modClrScheme setClrOvrMap delDesignElem chgLayout">
        <pc:chgData name="Šírová Marie" userId="S::sirova@mouss.cz::0acb491a-4b5a-46d9-939e-7d5d120eee1d" providerId="AD" clId="Web-{C26EA83C-0E7A-487E-247E-84DA05430B38}" dt="2022-10-19T07:11:03.264" v="87"/>
        <pc:sldMkLst>
          <pc:docMk/>
          <pc:sldMk cId="3177775074" sldId="256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3177775074" sldId="256"/>
            <ac:spMk id="2" creationId="{F159177B-F053-432A-AD84-55F57CEE7DB5}"/>
          </ac:spMkLst>
        </pc:spChg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3177775074" sldId="256"/>
            <ac:spMk id="3" creationId="{DCB8CB71-C5FF-4702-936A-F72DB1FA982A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53.757" v="48"/>
          <ac:spMkLst>
            <pc:docMk/>
            <pc:sldMk cId="3177775074" sldId="256"/>
            <ac:spMk id="1031" creationId="{0DE6A193-4755-479A-BC6F-A7EBCA73BE1A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53.757" v="48"/>
          <ac:spMkLst>
            <pc:docMk/>
            <pc:sldMk cId="3177775074" sldId="256"/>
            <ac:spMk id="1033" creationId="{5A55B759-31A7-423C-9BC2-A8BC09FE98B9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53.757" v="48"/>
          <ac:spMkLst>
            <pc:docMk/>
            <pc:sldMk cId="3177775074" sldId="256"/>
            <ac:spMk id="1035" creationId="{F78796AF-79A0-47AC-BEFD-BFFC00F968C4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59.008" v="50"/>
          <ac:spMkLst>
            <pc:docMk/>
            <pc:sldMk cId="3177775074" sldId="256"/>
            <ac:spMk id="1042" creationId="{17BD7CC6-2F7F-4587-8E92-D041AB2CEB32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59.008" v="50"/>
          <ac:spMkLst>
            <pc:docMk/>
            <pc:sldMk cId="3177775074" sldId="256"/>
            <ac:spMk id="1043" creationId="{A3919D60-F174-4FEB-9E9D-5AF6BD6597C9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59.008" v="50"/>
          <ac:spMkLst>
            <pc:docMk/>
            <pc:sldMk cId="3177775074" sldId="256"/>
            <ac:spMk id="1044" creationId="{BE7ED1F4-19EF-4BC2-A6EA-DF1525142B28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59.008" v="50"/>
          <ac:spMkLst>
            <pc:docMk/>
            <pc:sldMk cId="3177775074" sldId="256"/>
            <ac:spMk id="1057" creationId="{90AE89EB-4F51-4181-9475-7E1048FB378A}"/>
          </ac:spMkLst>
        </pc:spChg>
        <pc:spChg chg="add del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3177775074" sldId="256"/>
            <ac:spMk id="1072" creationId="{7F57BEA8-497D-4AA8-8A18-BDCD696B25FE}"/>
          </ac:spMkLst>
        </pc:spChg>
        <pc:grpChg chg="add del">
          <ac:chgData name="Šírová Marie" userId="S::sirova@mouss.cz::0acb491a-4b5a-46d9-939e-7d5d120eee1d" providerId="AD" clId="Web-{C26EA83C-0E7A-487E-247E-84DA05430B38}" dt="2022-10-19T07:07:59.008" v="50"/>
          <ac:grpSpMkLst>
            <pc:docMk/>
            <pc:sldMk cId="3177775074" sldId="256"/>
            <ac:grpSpMk id="1045" creationId="{98EF7474-F1F7-47A7-AF33-E38A86EBF6D3}"/>
          </ac:grpSpMkLst>
        </pc:grpChg>
        <pc:grpChg chg="add del">
          <ac:chgData name="Šírová Marie" userId="S::sirova@mouss.cz::0acb491a-4b5a-46d9-939e-7d5d120eee1d" providerId="AD" clId="Web-{C26EA83C-0E7A-487E-247E-84DA05430B38}" dt="2022-10-19T07:07:59.008" v="50"/>
          <ac:grpSpMkLst>
            <pc:docMk/>
            <pc:sldMk cId="3177775074" sldId="256"/>
            <ac:grpSpMk id="1050" creationId="{0EE7C14F-442F-4416-A4A9-6DA10263A4BA}"/>
          </ac:grpSpMkLst>
        </pc:grpChg>
        <pc:grpChg chg="add del">
          <ac:chgData name="Šírová Marie" userId="S::sirova@mouss.cz::0acb491a-4b5a-46d9-939e-7d5d120eee1d" providerId="AD" clId="Web-{C26EA83C-0E7A-487E-247E-84DA05430B38}" dt="2022-10-19T07:07:59.008" v="50"/>
          <ac:grpSpMkLst>
            <pc:docMk/>
            <pc:sldMk cId="3177775074" sldId="256"/>
            <ac:grpSpMk id="1051" creationId="{C912E1BF-76C2-49D5-A5AC-1CE20255C4B6}"/>
          </ac:grpSpMkLst>
        </pc:grpChg>
        <pc:grpChg chg="add del">
          <ac:chgData name="Šírová Marie" userId="S::sirova@mouss.cz::0acb491a-4b5a-46d9-939e-7d5d120eee1d" providerId="AD" clId="Web-{C26EA83C-0E7A-487E-247E-84DA05430B38}" dt="2022-10-19T07:07:59.008" v="50"/>
          <ac:grpSpMkLst>
            <pc:docMk/>
            <pc:sldMk cId="3177775074" sldId="256"/>
            <ac:grpSpMk id="1059" creationId="{B78285A0-9022-40FD-B520-91444BA163DE}"/>
          </ac:grpSpMkLst>
        </pc:grpChg>
        <pc:grpChg chg="add del">
          <ac:chgData name="Šírová Marie" userId="S::sirova@mouss.cz::0acb491a-4b5a-46d9-939e-7d5d120eee1d" providerId="AD" clId="Web-{C26EA83C-0E7A-487E-247E-84DA05430B38}" dt="2022-10-19T07:07:59.008" v="50"/>
          <ac:grpSpMkLst>
            <pc:docMk/>
            <pc:sldMk cId="3177775074" sldId="256"/>
            <ac:grpSpMk id="1065" creationId="{91CD8CAA-4614-4393-ADD7-7FDFD8ABD762}"/>
          </ac:grpSpMkLst>
        </pc:grpChg>
        <pc:picChg chg="mod ord">
          <ac:chgData name="Šírová Marie" userId="S::sirova@mouss.cz::0acb491a-4b5a-46d9-939e-7d5d120eee1d" providerId="AD" clId="Web-{C26EA83C-0E7A-487E-247E-84DA05430B38}" dt="2022-10-19T07:07:59.023" v="51"/>
          <ac:picMkLst>
            <pc:docMk/>
            <pc:sldMk cId="3177775074" sldId="256"/>
            <ac:picMk id="1026" creationId="{03EF875A-EB61-4637-8352-CCD740BF1677}"/>
          </ac:picMkLst>
        </pc:picChg>
        <pc:cxnChg chg="add del">
          <ac:chgData name="Šírová Marie" userId="S::sirova@mouss.cz::0acb491a-4b5a-46d9-939e-7d5d120eee1d" providerId="AD" clId="Web-{C26EA83C-0E7A-487E-247E-84DA05430B38}" dt="2022-10-19T07:11:03.264" v="87"/>
          <ac:cxnSpMkLst>
            <pc:docMk/>
            <pc:sldMk cId="3177775074" sldId="256"/>
            <ac:cxnSpMk id="1037" creationId="{AD7193FB-6AE6-4B3B-8F89-56B55DD63B4D}"/>
          </ac:cxnSpMkLst>
        </pc:cxnChg>
        <pc:cxnChg chg="add del">
          <ac:chgData name="Šírová Marie" userId="S::sirova@mouss.cz::0acb491a-4b5a-46d9-939e-7d5d120eee1d" providerId="AD" clId="Web-{C26EA83C-0E7A-487E-247E-84DA05430B38}" dt="2022-10-19T07:11:03.264" v="87"/>
          <ac:cxnSpMkLst>
            <pc:docMk/>
            <pc:sldMk cId="3177775074" sldId="256"/>
            <ac:cxnSpMk id="1071" creationId="{D2E961F1-4A28-4A5F-BBD4-6E400E5E6C75}"/>
          </ac:cxnSpMkLst>
        </pc:cxnChg>
        <pc:cxnChg chg="add del">
          <ac:chgData name="Šírová Marie" userId="S::sirova@mouss.cz::0acb491a-4b5a-46d9-939e-7d5d120eee1d" providerId="AD" clId="Web-{C26EA83C-0E7A-487E-247E-84DA05430B38}" dt="2022-10-19T07:11:03.264" v="87"/>
          <ac:cxnSpMkLst>
            <pc:docMk/>
            <pc:sldMk cId="3177775074" sldId="256"/>
            <ac:cxnSpMk id="1073" creationId="{A82415D3-DDE5-4D63-8CB3-23A5EC581B27}"/>
          </ac:cxnSpMkLst>
        </pc:cxnChg>
      </pc:sldChg>
      <pc:sldChg chg="modSp mod modClrScheme chgLayout">
        <pc:chgData name="Šírová Marie" userId="S::sirova@mouss.cz::0acb491a-4b5a-46d9-939e-7d5d120eee1d" providerId="AD" clId="Web-{C26EA83C-0E7A-487E-247E-84DA05430B38}" dt="2022-10-19T07:11:03.264" v="87"/>
        <pc:sldMkLst>
          <pc:docMk/>
          <pc:sldMk cId="1643803106" sldId="262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1643803106" sldId="262"/>
            <ac:spMk id="2" creationId="{F159177B-F053-432A-AD84-55F57CEE7DB5}"/>
          </ac:spMkLst>
        </pc:spChg>
      </pc:sldChg>
      <pc:sldChg chg="addSp delSp modSp mod setBg modClrScheme setClrOvrMap delDesignElem chgLayout">
        <pc:chgData name="Šírová Marie" userId="S::sirova@mouss.cz::0acb491a-4b5a-46d9-939e-7d5d120eee1d" providerId="AD" clId="Web-{C26EA83C-0E7A-487E-247E-84DA05430B38}" dt="2022-10-19T07:11:03.264" v="87"/>
        <pc:sldMkLst>
          <pc:docMk/>
          <pc:sldMk cId="0" sldId="263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63"/>
            <ac:spMk id="2" creationId="{399B2128-BDEA-42EF-A9DE-6F56E7A25210}"/>
          </ac:spMkLst>
        </pc:spChg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63"/>
            <ac:spMk id="3" creationId="{A7DDBC2E-954A-40F6-94D8-6D99E0C6AFA9}"/>
          </ac:spMkLst>
        </pc:spChg>
        <pc:spChg chg="add del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63"/>
            <ac:spMk id="9" creationId="{56C20283-73E0-40EC-8AD8-057F581F64C2}"/>
          </ac:spMkLst>
        </pc:spChg>
        <pc:spChg chg="add del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63"/>
            <ac:spMk id="11" creationId="{3FCC729B-E528-40C3-82D3-BA4375575E87}"/>
          </ac:spMkLst>
        </pc:spChg>
        <pc:spChg chg="add del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63"/>
            <ac:spMk id="13" creationId="{58F1FB8D-1842-4A04-998D-6CF047AB2790}"/>
          </ac:spMkLst>
        </pc:spChg>
        <pc:picChg chg="del mod">
          <ac:chgData name="Šírová Marie" userId="S::sirova@mouss.cz::0acb491a-4b5a-46d9-939e-7d5d120eee1d" providerId="AD" clId="Web-{C26EA83C-0E7A-487E-247E-84DA05430B38}" dt="2022-10-19T07:06:23.598" v="43"/>
          <ac:picMkLst>
            <pc:docMk/>
            <pc:sldMk cId="0" sldId="263"/>
            <ac:picMk id="4" creationId="{DC979E60-1A08-47BC-B2E0-908CC364BED1}"/>
          </ac:picMkLst>
        </pc:picChg>
        <pc:picChg chg="add">
          <ac:chgData name="Šírová Marie" userId="S::sirova@mouss.cz::0acb491a-4b5a-46d9-939e-7d5d120eee1d" providerId="AD" clId="Web-{C26EA83C-0E7A-487E-247E-84DA05430B38}" dt="2022-10-19T07:06:20.879" v="42"/>
          <ac:picMkLst>
            <pc:docMk/>
            <pc:sldMk cId="0" sldId="263"/>
            <ac:picMk id="6" creationId="{7C45B391-8C55-B8F4-6AE6-1ED88A2B629C}"/>
          </ac:picMkLst>
        </pc:picChg>
      </pc:sldChg>
      <pc:sldChg chg="addSp delSp modSp mod modClrScheme chgLayout">
        <pc:chgData name="Šírová Marie" userId="S::sirova@mouss.cz::0acb491a-4b5a-46d9-939e-7d5d120eee1d" providerId="AD" clId="Web-{C26EA83C-0E7A-487E-247E-84DA05430B38}" dt="2022-10-19T07:12:43.503" v="99" actId="14100"/>
        <pc:sldMkLst>
          <pc:docMk/>
          <pc:sldMk cId="0" sldId="264"/>
        </pc:sldMkLst>
        <pc:spChg chg="add del mod">
          <ac:chgData name="Šírová Marie" userId="S::sirova@mouss.cz::0acb491a-4b5a-46d9-939e-7d5d120eee1d" providerId="AD" clId="Web-{C26EA83C-0E7A-487E-247E-84DA05430B38}" dt="2022-10-19T07:12:04.845" v="92" actId="688"/>
          <ac:spMkLst>
            <pc:docMk/>
            <pc:sldMk cId="0" sldId="264"/>
            <ac:spMk id="2" creationId="{28DC8185-071F-4A58-85B5-D660ED1F44C9}"/>
          </ac:spMkLst>
        </pc:spChg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64"/>
            <ac:spMk id="3" creationId="{2AC42EC5-E84A-46AC-BADF-E4AEF44B5B64}"/>
          </ac:spMkLst>
        </pc:spChg>
        <pc:picChg chg="mod">
          <ac:chgData name="Šírová Marie" userId="S::sirova@mouss.cz::0acb491a-4b5a-46d9-939e-7d5d120eee1d" providerId="AD" clId="Web-{C26EA83C-0E7A-487E-247E-84DA05430B38}" dt="2022-10-19T07:12:33.752" v="98" actId="1076"/>
          <ac:picMkLst>
            <pc:docMk/>
            <pc:sldMk cId="0" sldId="264"/>
            <ac:picMk id="4" creationId="{F57B3FBC-0B78-4088-B133-81D448D0A724}"/>
          </ac:picMkLst>
        </pc:picChg>
        <pc:picChg chg="mod">
          <ac:chgData name="Šírová Marie" userId="S::sirova@mouss.cz::0acb491a-4b5a-46d9-939e-7d5d120eee1d" providerId="AD" clId="Web-{C26EA83C-0E7A-487E-247E-84DA05430B38}" dt="2022-10-19T07:12:43.503" v="99" actId="14100"/>
          <ac:picMkLst>
            <pc:docMk/>
            <pc:sldMk cId="0" sldId="264"/>
            <ac:picMk id="5" creationId="{77EC138F-3831-4DAC-ABC0-4612A53C85DC}"/>
          </ac:picMkLst>
        </pc:picChg>
        <pc:picChg chg="mod">
          <ac:chgData name="Šírová Marie" userId="S::sirova@mouss.cz::0acb491a-4b5a-46d9-939e-7d5d120eee1d" providerId="AD" clId="Web-{C26EA83C-0E7A-487E-247E-84DA05430B38}" dt="2022-10-19T07:12:15.486" v="94" actId="14100"/>
          <ac:picMkLst>
            <pc:docMk/>
            <pc:sldMk cId="0" sldId="264"/>
            <ac:picMk id="6" creationId="{DE542F54-3B15-4327-B83B-9B6411F592D2}"/>
          </ac:picMkLst>
        </pc:picChg>
        <pc:picChg chg="mod">
          <ac:chgData name="Šírová Marie" userId="S::sirova@mouss.cz::0acb491a-4b5a-46d9-939e-7d5d120eee1d" providerId="AD" clId="Web-{C26EA83C-0E7A-487E-247E-84DA05430B38}" dt="2022-10-19T07:12:27.158" v="97" actId="14100"/>
          <ac:picMkLst>
            <pc:docMk/>
            <pc:sldMk cId="0" sldId="264"/>
            <ac:picMk id="7" creationId="{35CC20A0-A08E-4B07-A90D-A8AE54F5AD62}"/>
          </ac:picMkLst>
        </pc:picChg>
        <pc:picChg chg="mod">
          <ac:chgData name="Šírová Marie" userId="S::sirova@mouss.cz::0acb491a-4b5a-46d9-939e-7d5d120eee1d" providerId="AD" clId="Web-{C26EA83C-0E7A-487E-247E-84DA05430B38}" dt="2022-10-19T07:12:10.314" v="93" actId="1076"/>
          <ac:picMkLst>
            <pc:docMk/>
            <pc:sldMk cId="0" sldId="264"/>
            <ac:picMk id="8" creationId="{505508E6-3E27-4DCA-81CF-D213278A8530}"/>
          </ac:picMkLst>
        </pc:picChg>
      </pc:sldChg>
      <pc:sldChg chg="addSp delSp modSp mod modClrScheme delDesignElem chgLayout">
        <pc:chgData name="Šírová Marie" userId="S::sirova@mouss.cz::0acb491a-4b5a-46d9-939e-7d5d120eee1d" providerId="AD" clId="Web-{C26EA83C-0E7A-487E-247E-84DA05430B38}" dt="2022-10-19T07:13:21.410" v="101" actId="20577"/>
        <pc:sldMkLst>
          <pc:docMk/>
          <pc:sldMk cId="0" sldId="265"/>
        </pc:sldMkLst>
        <pc:spChg chg="mod ord">
          <ac:chgData name="Šírová Marie" userId="S::sirova@mouss.cz::0acb491a-4b5a-46d9-939e-7d5d120eee1d" providerId="AD" clId="Web-{C26EA83C-0E7A-487E-247E-84DA05430B38}" dt="2022-10-19T07:13:21.410" v="101" actId="20577"/>
          <ac:spMkLst>
            <pc:docMk/>
            <pc:sldMk cId="0" sldId="265"/>
            <ac:spMk id="4" creationId="{6229FB78-4ADD-4E73-9BA5-A74A9F8745D2}"/>
          </ac:spMkLst>
        </pc:spChg>
        <pc:cxnChg chg="add del">
          <ac:chgData name="Šírová Marie" userId="S::sirova@mouss.cz::0acb491a-4b5a-46d9-939e-7d5d120eee1d" providerId="AD" clId="Web-{C26EA83C-0E7A-487E-247E-84DA05430B38}" dt="2022-10-19T07:11:03.264" v="87"/>
          <ac:cxnSpMkLst>
            <pc:docMk/>
            <pc:sldMk cId="0" sldId="265"/>
            <ac:cxnSpMk id="10" creationId="{C800968E-0A99-46C4-A9B2-6A63AC66F4B0}"/>
          </ac:cxnSpMkLst>
        </pc:cxnChg>
        <pc:cxnChg chg="add del">
          <ac:chgData name="Šírová Marie" userId="S::sirova@mouss.cz::0acb491a-4b5a-46d9-939e-7d5d120eee1d" providerId="AD" clId="Web-{C26EA83C-0E7A-487E-247E-84DA05430B38}" dt="2022-10-19T07:11:03.264" v="87"/>
          <ac:cxnSpMkLst>
            <pc:docMk/>
            <pc:sldMk cId="0" sldId="265"/>
            <ac:cxnSpMk id="12" creationId="{0627B73E-D784-4780-AA33-DCDFE7DA16ED}"/>
          </ac:cxnSpMkLst>
        </pc:cxnChg>
        <pc:cxnChg chg="add del">
          <ac:chgData name="Šírová Marie" userId="S::sirova@mouss.cz::0acb491a-4b5a-46d9-939e-7d5d120eee1d" providerId="AD" clId="Web-{C26EA83C-0E7A-487E-247E-84DA05430B38}" dt="2022-10-19T07:11:03.264" v="87"/>
          <ac:cxnSpMkLst>
            <pc:docMk/>
            <pc:sldMk cId="0" sldId="265"/>
            <ac:cxnSpMk id="14" creationId="{EBAD6A72-88E8-42F7-88B9-CAF744536BE4}"/>
          </ac:cxnSpMkLst>
        </pc:cxnChg>
      </pc:sldChg>
      <pc:sldChg chg="modSp mod modClrScheme chgLayout">
        <pc:chgData name="Šírová Marie" userId="S::sirova@mouss.cz::0acb491a-4b5a-46d9-939e-7d5d120eee1d" providerId="AD" clId="Web-{C26EA83C-0E7A-487E-247E-84DA05430B38}" dt="2022-10-19T07:11:03.264" v="87"/>
        <pc:sldMkLst>
          <pc:docMk/>
          <pc:sldMk cId="0" sldId="266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66"/>
            <ac:spMk id="2" creationId="{60DDE065-9BE0-4AF6-A694-A453D0F88AA9}"/>
          </ac:spMkLst>
        </pc:spChg>
      </pc:sldChg>
      <pc:sldChg chg="modSp mod modClrScheme chgLayout">
        <pc:chgData name="Šírová Marie" userId="S::sirova@mouss.cz::0acb491a-4b5a-46d9-939e-7d5d120eee1d" providerId="AD" clId="Web-{C26EA83C-0E7A-487E-247E-84DA05430B38}" dt="2022-10-19T07:11:03.264" v="87"/>
        <pc:sldMkLst>
          <pc:docMk/>
          <pc:sldMk cId="0" sldId="268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68"/>
            <ac:spMk id="6" creationId="{06BAC6D5-3E2D-4460-920A-803CD256A9D8}"/>
          </ac:spMkLst>
        </pc:spChg>
      </pc:sldChg>
      <pc:sldChg chg="modSp mod modClrScheme chgLayout">
        <pc:chgData name="Šírová Marie" userId="S::sirova@mouss.cz::0acb491a-4b5a-46d9-939e-7d5d120eee1d" providerId="AD" clId="Web-{C26EA83C-0E7A-487E-247E-84DA05430B38}" dt="2022-10-19T07:11:03.264" v="87"/>
        <pc:sldMkLst>
          <pc:docMk/>
          <pc:sldMk cId="0" sldId="270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70"/>
            <ac:spMk id="3" creationId="{8D074B48-3686-439C-AD2C-CCE2DE04B87F}"/>
          </ac:spMkLst>
        </pc:spChg>
      </pc:sldChg>
      <pc:sldChg chg="addSp modSp mod modClrScheme chgLayout">
        <pc:chgData name="Šírová Marie" userId="S::sirova@mouss.cz::0acb491a-4b5a-46d9-939e-7d5d120eee1d" providerId="AD" clId="Web-{C26EA83C-0E7A-487E-247E-84DA05430B38}" dt="2022-10-19T07:15:12.664" v="158" actId="14100"/>
        <pc:sldMkLst>
          <pc:docMk/>
          <pc:sldMk cId="0" sldId="271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71"/>
            <ac:spMk id="2" creationId="{5BB0D6BF-8DB2-4056-BE01-57D3790F4CA1}"/>
          </ac:spMkLst>
        </pc:spChg>
        <pc:spChg chg="add mod">
          <ac:chgData name="Šírová Marie" userId="S::sirova@mouss.cz::0acb491a-4b5a-46d9-939e-7d5d120eee1d" providerId="AD" clId="Web-{C26EA83C-0E7A-487E-247E-84DA05430B38}" dt="2022-10-19T07:15:12.664" v="158" actId="14100"/>
          <ac:spMkLst>
            <pc:docMk/>
            <pc:sldMk cId="0" sldId="271"/>
            <ac:spMk id="8" creationId="{22EFFFB5-DEB8-9505-2426-D4486D6C1487}"/>
          </ac:spMkLst>
        </pc:spChg>
      </pc:sldChg>
      <pc:sldChg chg="addSp delSp modSp mod setBg modClrScheme addAnim delDesignElem chgLayout">
        <pc:chgData name="Šírová Marie" userId="S::sirova@mouss.cz::0acb491a-4b5a-46d9-939e-7d5d120eee1d" providerId="AD" clId="Web-{C26EA83C-0E7A-487E-247E-84DA05430B38}" dt="2022-10-19T07:11:03.264" v="87"/>
        <pc:sldMkLst>
          <pc:docMk/>
          <pc:sldMk cId="0" sldId="272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72"/>
            <ac:spMk id="7" creationId="{92EEDCE5-7563-4D8F-870E-9913E3B7E7C3}"/>
          </ac:spMkLst>
        </pc:spChg>
        <pc:spChg chg="add mod">
          <ac:chgData name="Šírová Marie" userId="S::sirova@mouss.cz::0acb491a-4b5a-46d9-939e-7d5d120eee1d" providerId="AD" clId="Web-{C26EA83C-0E7A-487E-247E-84DA05430B38}" dt="2022-10-19T07:05:43.253" v="40" actId="1076"/>
          <ac:spMkLst>
            <pc:docMk/>
            <pc:sldMk cId="0" sldId="272"/>
            <ac:spMk id="11" creationId="{61D108D8-79E7-153C-7AF5-CEDE4CB7B663}"/>
          </ac:spMkLst>
        </pc:spChg>
        <pc:spChg chg="add del">
          <ac:chgData name="Šírová Marie" userId="S::sirova@mouss.cz::0acb491a-4b5a-46d9-939e-7d5d120eee1d" providerId="AD" clId="Web-{C26EA83C-0E7A-487E-247E-84DA05430B38}" dt="2022-10-19T07:03:46.311" v="6"/>
          <ac:spMkLst>
            <pc:docMk/>
            <pc:sldMk cId="0" sldId="272"/>
            <ac:spMk id="13" creationId="{3634A21A-3D5D-4DFA-99F4-16A031986540}"/>
          </ac:spMkLst>
        </pc:spChg>
        <pc:spChg chg="add del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0" sldId="272"/>
            <ac:spMk id="18" creationId="{96918796-2918-40D6-BE3A-4600C47FCD42}"/>
          </ac:spMkLst>
        </pc:spChg>
        <pc:spChg chg="add del">
          <ac:chgData name="Šírová Marie" userId="S::sirova@mouss.cz::0acb491a-4b5a-46d9-939e-7d5d120eee1d" providerId="AD" clId="Web-{C26EA83C-0E7A-487E-247E-84DA05430B38}" dt="2022-10-19T07:04:13.296" v="11"/>
          <ac:spMkLst>
            <pc:docMk/>
            <pc:sldMk cId="0" sldId="272"/>
            <ac:spMk id="23" creationId="{928F64C6-FE22-4FC1-A763-DFCC514811BD}"/>
          </ac:spMkLst>
        </pc:spChg>
        <pc:picChg chg="mod ord">
          <ac:chgData name="Šírová Marie" userId="S::sirova@mouss.cz::0acb491a-4b5a-46d9-939e-7d5d120eee1d" providerId="AD" clId="Web-{C26EA83C-0E7A-487E-247E-84DA05430B38}" dt="2022-10-19T07:04:13.296" v="11"/>
          <ac:picMkLst>
            <pc:docMk/>
            <pc:sldMk cId="0" sldId="272"/>
            <ac:picMk id="2" creationId="{126D86CC-6547-46EC-AEF2-2042B7B2C4FB}"/>
          </ac:picMkLst>
        </pc:picChg>
        <pc:picChg chg="mod ord">
          <ac:chgData name="Šírová Marie" userId="S::sirova@mouss.cz::0acb491a-4b5a-46d9-939e-7d5d120eee1d" providerId="AD" clId="Web-{C26EA83C-0E7A-487E-247E-84DA05430B38}" dt="2022-10-19T07:04:13.296" v="11"/>
          <ac:picMkLst>
            <pc:docMk/>
            <pc:sldMk cId="0" sldId="272"/>
            <ac:picMk id="3" creationId="{AC2441CA-7AE6-440E-954E-67A1232BA00D}"/>
          </ac:picMkLst>
        </pc:picChg>
        <pc:picChg chg="mod ord">
          <ac:chgData name="Šírová Marie" userId="S::sirova@mouss.cz::0acb491a-4b5a-46d9-939e-7d5d120eee1d" providerId="AD" clId="Web-{C26EA83C-0E7A-487E-247E-84DA05430B38}" dt="2022-10-19T07:04:13.296" v="11"/>
          <ac:picMkLst>
            <pc:docMk/>
            <pc:sldMk cId="0" sldId="272"/>
            <ac:picMk id="4" creationId="{15C3BC1B-A30D-471E-B8F9-10BBFE01FCC5}"/>
          </ac:picMkLst>
        </pc:picChg>
        <pc:picChg chg="mod ord">
          <ac:chgData name="Šírová Marie" userId="S::sirova@mouss.cz::0acb491a-4b5a-46d9-939e-7d5d120eee1d" providerId="AD" clId="Web-{C26EA83C-0E7A-487E-247E-84DA05430B38}" dt="2022-10-19T07:04:13.296" v="11"/>
          <ac:picMkLst>
            <pc:docMk/>
            <pc:sldMk cId="0" sldId="272"/>
            <ac:picMk id="5" creationId="{2722AC20-4EA4-4C09-8367-E8FB80A04161}"/>
          </ac:picMkLst>
        </pc:picChg>
        <pc:picChg chg="mod ord">
          <ac:chgData name="Šírová Marie" userId="S::sirova@mouss.cz::0acb491a-4b5a-46d9-939e-7d5d120eee1d" providerId="AD" clId="Web-{C26EA83C-0E7A-487E-247E-84DA05430B38}" dt="2022-10-19T07:04:13.296" v="11"/>
          <ac:picMkLst>
            <pc:docMk/>
            <pc:sldMk cId="0" sldId="272"/>
            <ac:picMk id="6" creationId="{A9F06539-5D83-44A6-BDFD-E2A8CAA6A310}"/>
          </ac:picMkLst>
        </pc:picChg>
        <pc:picChg chg="del mod">
          <ac:chgData name="Šírová Marie" userId="S::sirova@mouss.cz::0acb491a-4b5a-46d9-939e-7d5d120eee1d" providerId="AD" clId="Web-{C26EA83C-0E7A-487E-247E-84DA05430B38}" dt="2022-10-19T07:03:06.309" v="2"/>
          <ac:picMkLst>
            <pc:docMk/>
            <pc:sldMk cId="0" sldId="272"/>
            <ac:picMk id="8" creationId="{90DE00C9-BA70-4044-A9AF-2FDEF8C51F43}"/>
          </ac:picMkLst>
        </pc:picChg>
        <pc:picChg chg="add mod ord">
          <ac:chgData name="Šírová Marie" userId="S::sirova@mouss.cz::0acb491a-4b5a-46d9-939e-7d5d120eee1d" providerId="AD" clId="Web-{C26EA83C-0E7A-487E-247E-84DA05430B38}" dt="2022-10-19T07:04:13.296" v="11"/>
          <ac:picMkLst>
            <pc:docMk/>
            <pc:sldMk cId="0" sldId="272"/>
            <ac:picMk id="10" creationId="{76405EB9-25CA-F62E-E8BB-D54E33F4FBB4}"/>
          </ac:picMkLst>
        </pc:picChg>
        <pc:cxnChg chg="add del">
          <ac:chgData name="Šírová Marie" userId="S::sirova@mouss.cz::0acb491a-4b5a-46d9-939e-7d5d120eee1d" providerId="AD" clId="Web-{C26EA83C-0E7A-487E-247E-84DA05430B38}" dt="2022-10-19T07:04:13.296" v="11"/>
          <ac:cxnSpMkLst>
            <pc:docMk/>
            <pc:sldMk cId="0" sldId="272"/>
            <ac:cxnSpMk id="25" creationId="{5C34627B-48E6-4F4D-B843-97717A86B490}"/>
          </ac:cxnSpMkLst>
        </pc:cxnChg>
      </pc:sldChg>
      <pc:sldChg chg="addSp delSp modSp mod setBg modClrScheme setClrOvrMap delDesignElem chgLayout">
        <pc:chgData name="Šírová Marie" userId="S::sirova@mouss.cz::0acb491a-4b5a-46d9-939e-7d5d120eee1d" providerId="AD" clId="Web-{C26EA83C-0E7A-487E-247E-84DA05430B38}" dt="2022-10-19T07:11:03.264" v="87"/>
        <pc:sldMkLst>
          <pc:docMk/>
          <pc:sldMk cId="2728003166" sldId="273"/>
        </pc:sldMkLst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2728003166" sldId="273"/>
            <ac:spMk id="2" creationId="{3B56F749-6AE3-4BA1-8FD4-1B59E2366E58}"/>
          </ac:spMkLst>
        </pc:spChg>
        <pc:spChg chg="mod ord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2728003166" sldId="273"/>
            <ac:spMk id="4" creationId="{D7E460FB-2925-44B8-93B0-A0236F174855}"/>
          </ac:spMkLst>
        </pc:spChg>
        <pc:spChg chg="add del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2728003166" sldId="273"/>
            <ac:spMk id="8" creationId="{DCFD1A13-2B88-47B7-AAE9-AD6F3296EE2F}"/>
          </ac:spMkLst>
        </pc:spChg>
        <pc:spChg chg="add del">
          <ac:chgData name="Šírová Marie" userId="S::sirova@mouss.cz::0acb491a-4b5a-46d9-939e-7d5d120eee1d" providerId="AD" clId="Web-{C26EA83C-0E7A-487E-247E-84DA05430B38}" dt="2022-10-19T07:11:03.264" v="87"/>
          <ac:spMkLst>
            <pc:docMk/>
            <pc:sldMk cId="2728003166" sldId="273"/>
            <ac:spMk id="9" creationId="{F5CE4102-C93A-420A-98A7-5A7DD0C5C5B1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17.569" v="45"/>
          <ac:spMkLst>
            <pc:docMk/>
            <pc:sldMk cId="2728003166" sldId="273"/>
            <ac:spMk id="11" creationId="{DCFD1A13-2B88-47B7-AAE9-AD6F3296EE2F}"/>
          </ac:spMkLst>
        </pc:spChg>
        <pc:spChg chg="add del">
          <ac:chgData name="Šírová Marie" userId="S::sirova@mouss.cz::0acb491a-4b5a-46d9-939e-7d5d120eee1d" providerId="AD" clId="Web-{C26EA83C-0E7A-487E-247E-84DA05430B38}" dt="2022-10-19T07:07:17.569" v="45"/>
          <ac:spMkLst>
            <pc:docMk/>
            <pc:sldMk cId="2728003166" sldId="273"/>
            <ac:spMk id="13" creationId="{F5CE4102-C93A-420A-98A7-5A7DD0C5C5B1}"/>
          </ac:spMkLst>
        </pc:spChg>
        <pc:picChg chg="mod">
          <ac:chgData name="Šírová Marie" userId="S::sirova@mouss.cz::0acb491a-4b5a-46d9-939e-7d5d120eee1d" providerId="AD" clId="Web-{C26EA83C-0E7A-487E-247E-84DA05430B38}" dt="2022-10-19T07:07:27.022" v="46"/>
          <ac:picMkLst>
            <pc:docMk/>
            <pc:sldMk cId="2728003166" sldId="273"/>
            <ac:picMk id="5" creationId="{AAA2214C-62DE-4BF3-AE56-C7837E028185}"/>
          </ac:picMkLst>
        </pc:picChg>
        <pc:picChg chg="mod ord">
          <ac:chgData name="Šírová Marie" userId="S::sirova@mouss.cz::0acb491a-4b5a-46d9-939e-7d5d120eee1d" providerId="AD" clId="Web-{C26EA83C-0E7A-487E-247E-84DA05430B38}" dt="2022-10-19T07:11:03.264" v="87"/>
          <ac:picMkLst>
            <pc:docMk/>
            <pc:sldMk cId="2728003166" sldId="273"/>
            <ac:picMk id="6" creationId="{8F33B752-D9FE-4CD4-9C26-B894262D03E2}"/>
          </ac:picMkLst>
        </pc:picChg>
      </pc:sldChg>
      <pc:sldMasterChg chg="add del addSldLayout delSldLayout">
        <pc:chgData name="Šírová Marie" userId="S::sirova@mouss.cz::0acb491a-4b5a-46d9-939e-7d5d120eee1d" providerId="AD" clId="Web-{C26EA83C-0E7A-487E-247E-84DA05430B38}" dt="2022-10-19T07:11:03.264" v="87"/>
        <pc:sldMasterMkLst>
          <pc:docMk/>
          <pc:sldMasterMk cId="1603485832" sldId="2147483648"/>
        </pc:sldMasterMkLst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4234427906" sldId="2147483649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1964685612" sldId="2147483650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735074473" sldId="2147483651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589842654" sldId="2147483652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758206894" sldId="2147483653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3407254503" sldId="2147483654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1983648168" sldId="2147483655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876690588" sldId="2147483656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3937557322" sldId="2147483657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3864458065" sldId="2147483658"/>
          </pc:sldLayoutMkLst>
        </pc:sldLayoutChg>
        <pc:sldLayoutChg chg="add del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1603485832" sldId="2147483648"/>
            <pc:sldLayoutMk cId="374309707" sldId="2147483659"/>
          </pc:sldLayoutMkLst>
        </pc:sldLayoutChg>
      </pc:sldMasterChg>
      <pc:sldMasterChg chg="add del addSldLayout delSldLayout modSldLayout">
        <pc:chgData name="Šírová Marie" userId="S::sirova@mouss.cz::0acb491a-4b5a-46d9-939e-7d5d120eee1d" providerId="AD" clId="Web-{C26EA83C-0E7A-487E-247E-84DA05430B38}" dt="2022-10-19T07:11:03.264" v="87"/>
        <pc:sldMasterMkLst>
          <pc:docMk/>
          <pc:sldMasterMk cId="2847374210" sldId="2147483660"/>
        </pc:sldMasterMkLst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2160374134" sldId="2147483661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3336778162" sldId="2147483662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2917932617" sldId="2147483663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2783886856" sldId="2147483664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772773193" sldId="2147483665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3922956788" sldId="2147483666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1434851963" sldId="2147483667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1273310003" sldId="2147483668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3881325057" sldId="2147483669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3051025355" sldId="2147483670"/>
          </pc:sldLayoutMkLst>
        </pc:sldLayoutChg>
        <pc:sldLayoutChg chg="add del mod replId">
          <pc:chgData name="Šírová Marie" userId="S::sirova@mouss.cz::0acb491a-4b5a-46d9-939e-7d5d120eee1d" providerId="AD" clId="Web-{C26EA83C-0E7A-487E-247E-84DA05430B38}" dt="2022-10-19T07:11:03.264" v="87"/>
          <pc:sldLayoutMkLst>
            <pc:docMk/>
            <pc:sldMasterMk cId="2847374210" sldId="2147483660"/>
            <pc:sldLayoutMk cId="2264724704" sldId="2147483671"/>
          </pc:sldLayoutMkLst>
        </pc:sldLayoutChg>
      </pc:sldMasterChg>
    </pc:docChg>
  </pc:docChgLst>
  <pc:docChgLst>
    <pc:chgData name="Zajícová Marie" userId="S::zajicova@mouss.cz::9d275f1b-15ac-40cf-b0d4-0267b235c768" providerId="AD" clId="Web-{89692089-C67A-C1B4-0B92-092468D93F6D}"/>
    <pc:docChg chg="modSld">
      <pc:chgData name="Zajícová Marie" userId="S::zajicova@mouss.cz::9d275f1b-15ac-40cf-b0d4-0267b235c768" providerId="AD" clId="Web-{89692089-C67A-C1B4-0B92-092468D93F6D}" dt="2022-10-19T07:37:25.678" v="11" actId="20577"/>
      <pc:docMkLst>
        <pc:docMk/>
      </pc:docMkLst>
      <pc:sldChg chg="modSp">
        <pc:chgData name="Zajícová Marie" userId="S::zajicova@mouss.cz::9d275f1b-15ac-40cf-b0d4-0267b235c768" providerId="AD" clId="Web-{89692089-C67A-C1B4-0B92-092468D93F6D}" dt="2022-10-19T07:37:25.678" v="11" actId="20577"/>
        <pc:sldMkLst>
          <pc:docMk/>
          <pc:sldMk cId="3177775074" sldId="256"/>
        </pc:sldMkLst>
        <pc:spChg chg="mod">
          <ac:chgData name="Zajícová Marie" userId="S::zajicova@mouss.cz::9d275f1b-15ac-40cf-b0d4-0267b235c768" providerId="AD" clId="Web-{89692089-C67A-C1B4-0B92-092468D93F6D}" dt="2022-10-19T07:37:25.678" v="11" actId="20577"/>
          <ac:spMkLst>
            <pc:docMk/>
            <pc:sldMk cId="3177775074" sldId="256"/>
            <ac:spMk id="2" creationId="{F159177B-F053-432A-AD84-55F57CEE7DB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B0EE-DD07-4536-84EC-B519BC5F8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8ECD5A-9BCF-4DB0-9843-608BA9359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AD3129-6459-44EC-8495-2B68E77AA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E06843-1A8E-455C-8874-3DF5136F2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0FD026-19A2-4930-A9D5-1F81E889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2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8781C-3F7D-4C3D-AB66-4356326BE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B3AEA7-68E9-49CC-B500-586E396C5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6E3FFB-3AB9-4BDF-814E-18BCAA590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BCCF4E-84C3-4716-8F10-BBF68269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3F722B-2328-4DE3-AEA5-1FC7E472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6B96046-8B73-47D9-AFD3-E8F8BDD3F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E3A39C-05C1-4461-8C92-37E777838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D30213-C4E6-47DF-AF8B-7B0F0ED9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65928A-EB22-4794-8DA2-832A3C16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FD0118-2AB9-488F-AA5C-95D802C8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A998-77FB-49A9-B49A-877EDA03E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F0399-879B-46A2-8110-A8FAA8EA8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E7127E-F764-43B7-A636-5809CCBD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2A2AB-4480-4C3D-9C6F-BD38BD93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50E51F-52C4-4525-B906-108A15E0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8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5C541-A53F-4F15-8B67-C1D15DD6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B1F786-EF4F-48DA-A1AD-3E04B4E01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A9DE2-325C-4A46-903E-68E3649F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8E484D-08CF-48A9-8F13-FDBA1D37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68215C-2D1E-4841-A4AE-16389018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7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FD3D8-67DF-4ADF-B2AE-89D7B3E61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7D90CF-FC80-49C9-AD31-370E65F06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F2BED2-7859-43F4-950D-0CF33953C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58F259-A2DD-4C28-A70C-EF8E1247C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A6110F-7EE8-455C-856F-E1F579D5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EE9E88-20B8-462F-AC42-E66DEB77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27991-59A4-4A03-9B7F-33C3BD0A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17BCCA-3B18-4594-B018-AD29B2674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0AD970-E718-48D4-9118-04CB18F2C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83489A-2990-4A1D-AA48-98C9F4FCF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B177A6-DC91-4778-BDED-7DA7C5BDA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8E9F878-5C94-4496-AAF2-4A782F5F6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138B20F-3AFE-48EC-B31F-47E76E50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B1AF25-E3FE-46FE-BEF5-2DBA3384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0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7963D-C1AE-417C-B08E-9834EF0E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78C79E-E887-4627-9739-20A52533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70EFA3-9D67-4375-8CA3-20653149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792B0F-62BD-49D4-B5A8-F61F2004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8115693-3990-4D08-B258-B6A7DB4F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5E82782-5CDE-403C-8E44-BF3D3013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5FD28CC-16B1-4E54-A8ED-1ECAFA82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4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2B990-E8B9-4BB4-A9B1-277E68C0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DA5C88-FEE4-48DA-8407-7CBCE207A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58EDCD3-C7B4-433A-AF09-736FF27D7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590B0A-D256-4B5F-80A5-4295C6C9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740232-A035-442B-A31E-DE2EA4F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66ABC3-BED3-4E61-B5CC-41231565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9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5B7C3-A0DF-429B-9A84-4F299B17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1DB2263-2FC5-467F-9481-9F56A4ABD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10C85C4-9F62-4DD4-A5CB-24A06B91C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55E4F6-777A-4793-82E4-DD8D473B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B0E034-A9CC-4242-ABDF-3D00DEAF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CBE87C-E368-4208-B548-A772F713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5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88D3FB-03E7-4C71-B526-E76725CD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4ABEE9-A2E4-4EDF-99CB-5811832E5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07DFE3-658D-4EEC-8C67-F10D6FA13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AD2E5-F5D3-4A6A-9ECC-85DFDCE6894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DF62FE-8EB9-4498-A160-7E24BAA3A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5827A1-8DB3-44E6-9FB5-3A07DCF9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7E7D-A7C6-44B0-9603-25CC9B3A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8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1" name="Straight Connector 103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2" name="Rectangle 103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59177B-F053-432A-AD84-55F57CEE7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Finsko</a:t>
            </a:r>
            <a:r>
              <a:rPr lang="en-US" sz="5400" dirty="0">
                <a:solidFill>
                  <a:schemeClr val="bg1"/>
                </a:solidFill>
              </a:rPr>
              <a:t> 22. - 25. 11.2021</a:t>
            </a:r>
            <a:endParaRPr lang="en-US" sz="5400" kern="1200" dirty="0">
              <a:solidFill>
                <a:schemeClr val="bg1"/>
              </a:solidFill>
              <a:latin typeface="+mj-lt"/>
              <a:ea typeface="Calibri Light"/>
              <a:cs typeface="Calibri Light"/>
            </a:endParaRPr>
          </a:p>
        </p:txBody>
      </p:sp>
      <p:cxnSp>
        <p:nvCxnSpPr>
          <p:cNvPr id="1073" name="Straight Connector 103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itulní strana - penizeproprahu">
            <a:extLst>
              <a:ext uri="{FF2B5EF4-FFF2-40B4-BE49-F238E27FC236}">
                <a16:creationId xmlns:a16="http://schemas.microsoft.com/office/drawing/2014/main" id="{03EF875A-EB61-4637-8352-CCD740BF1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3190452"/>
            <a:ext cx="11496821" cy="24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C615B3DA-8E58-4CF5-910F-1D3E02DAB30B}"/>
              </a:ext>
            </a:extLst>
          </p:cNvPr>
          <p:cNvSpPr txBox="1">
            <a:spLocks/>
          </p:cNvSpPr>
          <p:nvPr/>
        </p:nvSpPr>
        <p:spPr>
          <a:xfrm>
            <a:off x="1524000" y="5920069"/>
            <a:ext cx="9144000" cy="924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/>
              <a:t>Tento výstup byl hrazen z OPP – pól růstu ČR </a:t>
            </a:r>
          </a:p>
          <a:p>
            <a:r>
              <a:rPr lang="cs-CZ" b="1"/>
              <a:t>projekt č.: CZ.07.4.68/0.0/0.0/18_066/0001475</a:t>
            </a:r>
            <a:endParaRPr lang="en-US" b="1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8CB71-C5FF-4702-936A-F72DB1FA9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509" y="2425518"/>
            <a:ext cx="9144000" cy="1182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kern="120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Tavastia</a:t>
            </a:r>
            <a:r>
              <a:rPr lang="en-US" sz="3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město</a:t>
            </a:r>
            <a:r>
              <a:rPr lang="en-US" sz="3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Hämeenlinna</a:t>
            </a:r>
            <a:r>
              <a:rPr lang="en-US" sz="3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 sz="30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r>
              <a:rPr lang="en-US" sz="3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MgA</a:t>
            </a:r>
            <a:r>
              <a:rPr lang="en-US" sz="3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. Marie </a:t>
            </a:r>
            <a:r>
              <a:rPr lang="en-US" sz="3000" kern="120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Leličová</a:t>
            </a:r>
            <a:endParaRPr lang="en-US" sz="30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77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4">
            <a:extLst>
              <a:ext uri="{FF2B5EF4-FFF2-40B4-BE49-F238E27FC236}">
                <a16:creationId xmlns:a16="http://schemas.microsoft.com/office/drawing/2014/main" id="{5BB0D6BF-8DB2-4056-BE01-57D3790F4C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2996" y="4251492"/>
            <a:ext cx="10906012" cy="1234907"/>
          </a:xfrm>
        </p:spPr>
        <p:txBody>
          <a:bodyPr anchor="b" anchorCtr="1"/>
          <a:lstStyle/>
          <a:p>
            <a:pPr lvl="0" algn="ctr"/>
            <a:r>
              <a:rPr lang="en-US" sz="4700" err="1"/>
              <a:t>Prezentace</a:t>
            </a:r>
            <a:r>
              <a:rPr lang="en-US" sz="4700"/>
              <a:t> </a:t>
            </a:r>
            <a:r>
              <a:rPr lang="en-US" sz="4700" err="1"/>
              <a:t>možností</a:t>
            </a:r>
            <a:r>
              <a:rPr lang="en-US" sz="4700"/>
              <a:t> </a:t>
            </a:r>
            <a:r>
              <a:rPr lang="en-US" sz="4700" err="1"/>
              <a:t>budoucího</a:t>
            </a:r>
            <a:r>
              <a:rPr lang="en-US" sz="4700"/>
              <a:t> </a:t>
            </a:r>
            <a:r>
              <a:rPr lang="en-US" sz="4700" err="1"/>
              <a:t>zaměstnání</a:t>
            </a:r>
            <a:endParaRPr lang="en-US" sz="4700"/>
          </a:p>
        </p:txBody>
      </p:sp>
      <p:pic>
        <p:nvPicPr>
          <p:cNvPr id="3" name="Obrázek 3" descr="Obsah obrázku text, interiér, zeď, osoba&#10;&#10;Popis se vygeneroval automaticky.">
            <a:extLst>
              <a:ext uri="{FF2B5EF4-FFF2-40B4-BE49-F238E27FC236}">
                <a16:creationId xmlns:a16="http://schemas.microsoft.com/office/drawing/2014/main" id="{1C761C38-001B-4CD6-ABAC-0FBD3ABE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63" r="11143" b="-2"/>
          <a:stretch>
            <a:fillRect/>
          </a:stretch>
        </p:blipFill>
        <p:spPr>
          <a:xfrm rot="5400013">
            <a:off x="253521" y="388625"/>
            <a:ext cx="3930978" cy="37947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3E7BA58A-FE76-47FE-AF0C-FA4F563E4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14" r="15384" b="-2"/>
          <a:stretch>
            <a:fillRect/>
          </a:stretch>
        </p:blipFill>
        <p:spPr>
          <a:xfrm>
            <a:off x="4198385" y="320515"/>
            <a:ext cx="3794759" cy="39309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 descr="Obsah obrázku interiér, osoba&#10;&#10;Popis se vygeneroval automaticky.">
            <a:extLst>
              <a:ext uri="{FF2B5EF4-FFF2-40B4-BE49-F238E27FC236}">
                <a16:creationId xmlns:a16="http://schemas.microsoft.com/office/drawing/2014/main" id="{261E1560-1C32-45AC-8362-427D07A21D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7" r="20360" b="-2"/>
          <a:stretch>
            <a:fillRect/>
          </a:stretch>
        </p:blipFill>
        <p:spPr>
          <a:xfrm rot="5400013">
            <a:off x="8007029" y="388625"/>
            <a:ext cx="3930978" cy="379475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111D750-FF9F-4D25-AA39-8797D8308962}"/>
              </a:ext>
            </a:extLst>
          </p:cNvPr>
          <p:cNvCxnSpPr>
            <a:cxnSpLocks noMove="1" noResize="1"/>
          </p:cNvCxnSpPr>
          <p:nvPr/>
        </p:nvCxnSpPr>
        <p:spPr>
          <a:xfrm>
            <a:off x="1524003" y="5778706"/>
            <a:ext cx="9144000" cy="0"/>
          </a:xfrm>
          <a:prstGeom prst="straightConnector1">
            <a:avLst/>
          </a:prstGeom>
          <a:noFill/>
          <a:ln w="19046" cap="flat">
            <a:solidFill>
              <a:srgbClr val="94B8EA"/>
            </a:solidFill>
            <a:prstDash val="solid"/>
            <a:miter/>
          </a:ln>
        </p:spPr>
      </p:cxnSp>
      <p:pic>
        <p:nvPicPr>
          <p:cNvPr id="7" name="Picture 2" descr="Titulní strana - penizeproprahu">
            <a:extLst>
              <a:ext uri="{FF2B5EF4-FFF2-40B4-BE49-F238E27FC236}">
                <a16:creationId xmlns:a16="http://schemas.microsoft.com/office/drawing/2014/main" id="{EC17FEC1-7503-422E-8EF5-EF61A1ACF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0" y="5807445"/>
            <a:ext cx="7503110" cy="1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EFFFB5-DEB8-9505-2426-D4486D6C1487}"/>
              </a:ext>
            </a:extLst>
          </p:cNvPr>
          <p:cNvSpPr txBox="1"/>
          <p:nvPr/>
        </p:nvSpPr>
        <p:spPr>
          <a:xfrm>
            <a:off x="3754583" y="4350327"/>
            <a:ext cx="83542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Technologie opět boří jazyky a může být nápomocna při komunikaci nejen s žáky s OMJ.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tulní strana - penizeproprahu">
            <a:extLst>
              <a:ext uri="{FF2B5EF4-FFF2-40B4-BE49-F238E27FC236}">
                <a16:creationId xmlns:a16="http://schemas.microsoft.com/office/drawing/2014/main" id="{03EF875A-EB61-4637-8352-CCD740BF1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3849"/>
            <a:ext cx="12192000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59177B-F053-432A-AD84-55F57CEE7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930"/>
            <a:ext cx="9144000" cy="2387600"/>
          </a:xfrm>
        </p:spPr>
        <p:txBody>
          <a:bodyPr/>
          <a:lstStyle/>
          <a:p>
            <a:r>
              <a:rPr lang="cs-CZ"/>
              <a:t>Děkuji za pozornost!</a:t>
            </a:r>
            <a:endParaRPr lang="en-US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C615B3DA-8E58-4CF5-910F-1D3E02DAB30B}"/>
              </a:ext>
            </a:extLst>
          </p:cNvPr>
          <p:cNvSpPr txBox="1">
            <a:spLocks/>
          </p:cNvSpPr>
          <p:nvPr/>
        </p:nvSpPr>
        <p:spPr>
          <a:xfrm>
            <a:off x="1524000" y="5920069"/>
            <a:ext cx="9144000" cy="924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/>
              <a:t>Tento výstup byl hrazen z OPP – pól růstu ČR </a:t>
            </a:r>
          </a:p>
          <a:p>
            <a:r>
              <a:rPr lang="cs-CZ" b="1"/>
              <a:t>projekt č.: CZ.07.4.68/0.0/0.0/18_066/0001475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4380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28DC8185-071F-4A58-85B5-D660ED1F44C9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Nadpis 6">
            <a:extLst>
              <a:ext uri="{FF2B5EF4-FFF2-40B4-BE49-F238E27FC236}">
                <a16:creationId xmlns:a16="http://schemas.microsoft.com/office/drawing/2014/main" id="{2AC42EC5-E84A-46AC-BADF-E4AEF44B5B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3118" y="557189"/>
            <a:ext cx="2211339" cy="1521589"/>
          </a:xfrm>
        </p:spPr>
        <p:txBody>
          <a:bodyPr anchorCtr="0"/>
          <a:lstStyle/>
          <a:p>
            <a:pPr lvl="0" algn="l"/>
            <a:r>
              <a:rPr lang="cs-CZ" sz="5200">
                <a:cs typeface="Calibri Light"/>
              </a:rPr>
              <a:t>Budova školy</a:t>
            </a:r>
          </a:p>
        </p:txBody>
      </p:sp>
      <p:pic>
        <p:nvPicPr>
          <p:cNvPr id="4" name="Obrázek 5" descr="Obsah obrázku exteriér, obloha, sníh, den&#10;&#10;Popis se vygeneroval automaticky.">
            <a:extLst>
              <a:ext uri="{FF2B5EF4-FFF2-40B4-BE49-F238E27FC236}">
                <a16:creationId xmlns:a16="http://schemas.microsoft.com/office/drawing/2014/main" id="{F57B3FBC-0B78-4088-B133-81D448D0A7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05" r="33420" b="5"/>
          <a:stretch>
            <a:fillRect/>
          </a:stretch>
        </p:blipFill>
        <p:spPr>
          <a:xfrm rot="5400013">
            <a:off x="470524" y="2568808"/>
            <a:ext cx="2852464" cy="34306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3" descr="Obsah obrázku obloha, exteriér, tráva, špína&#10;&#10;Popis se vygeneroval automaticky.">
            <a:extLst>
              <a:ext uri="{FF2B5EF4-FFF2-40B4-BE49-F238E27FC236}">
                <a16:creationId xmlns:a16="http://schemas.microsoft.com/office/drawing/2014/main" id="{77EC138F-3831-4DAC-ABC0-4612A53C85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" r="3" b="3"/>
          <a:stretch>
            <a:fillRect/>
          </a:stretch>
        </p:blipFill>
        <p:spPr>
          <a:xfrm>
            <a:off x="3896322" y="2851176"/>
            <a:ext cx="3799328" cy="28613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4" descr="Obsah obrázku obloha, exteriér, světlo, noc&#10;&#10;Popis se vygeneroval automaticky.">
            <a:extLst>
              <a:ext uri="{FF2B5EF4-FFF2-40B4-BE49-F238E27FC236}">
                <a16:creationId xmlns:a16="http://schemas.microsoft.com/office/drawing/2014/main" id="{DE542F54-3B15-4327-B83B-9B6411F592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4"/>
          <a:stretch>
            <a:fillRect/>
          </a:stretch>
        </p:blipFill>
        <p:spPr>
          <a:xfrm>
            <a:off x="7806091" y="9"/>
            <a:ext cx="4392325" cy="3337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ek 2" descr="Obsah obrázku obloha, exteriér, tráva&#10;&#10;Popis se vygeneroval automaticky.">
            <a:extLst>
              <a:ext uri="{FF2B5EF4-FFF2-40B4-BE49-F238E27FC236}">
                <a16:creationId xmlns:a16="http://schemas.microsoft.com/office/drawing/2014/main" id="{35CC20A0-A08E-4B07-A90D-A8AE54F5AD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2" r="7378" b="-3"/>
          <a:stretch>
            <a:fillRect/>
          </a:stretch>
        </p:blipFill>
        <p:spPr>
          <a:xfrm>
            <a:off x="4376862" y="51162"/>
            <a:ext cx="3272232" cy="26582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ek 6" descr="Obsah obrázku obloha, sníh, exteriér, den&#10;&#10;Popis se vygeneroval automaticky.">
            <a:extLst>
              <a:ext uri="{FF2B5EF4-FFF2-40B4-BE49-F238E27FC236}">
                <a16:creationId xmlns:a16="http://schemas.microsoft.com/office/drawing/2014/main" id="{505508E6-3E27-4DCA-81CF-D213278A85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45" b="1085"/>
          <a:stretch>
            <a:fillRect/>
          </a:stretch>
        </p:blipFill>
        <p:spPr>
          <a:xfrm>
            <a:off x="7855413" y="3714161"/>
            <a:ext cx="4335962" cy="3146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" descr="Titulní strana - penizeproprahu">
            <a:extLst>
              <a:ext uri="{FF2B5EF4-FFF2-40B4-BE49-F238E27FC236}">
                <a16:creationId xmlns:a16="http://schemas.microsoft.com/office/drawing/2014/main" id="{37360665-F944-4A36-BC7C-6BA9AC5CE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0" y="5807445"/>
            <a:ext cx="7503110" cy="1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6F749-6AE3-4BA1-8FD4-1B59E236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104" y="1396289"/>
            <a:ext cx="503478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Škola  - Tavastia</a:t>
            </a:r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Titulní strana - penizeproprahu">
            <a:extLst>
              <a:ext uri="{FF2B5EF4-FFF2-40B4-BE49-F238E27FC236}">
                <a16:creationId xmlns:a16="http://schemas.microsoft.com/office/drawing/2014/main" id="{AAA2214C-62DE-4BF3-AE56-C7837E028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429767" y="1446134"/>
            <a:ext cx="4856199" cy="67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8F33B752-D9FE-4CD4-9C26-B894262D03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520" b="10520"/>
          <a:stretch>
            <a:fillRect/>
          </a:stretch>
        </p:blipFill>
        <p:spPr>
          <a:xfrm>
            <a:off x="429768" y="3471531"/>
            <a:ext cx="2942264" cy="2323213"/>
          </a:xfrm>
          <a:prstGeom prst="rect">
            <a:avLst/>
          </a:prstGeo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7E460FB-2925-44B8-93B0-A0236F174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2549" y="2871982"/>
            <a:ext cx="5034784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Škola se nachází v městě Hämeenlinna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err="1"/>
              <a:t>Jedná</a:t>
            </a:r>
            <a:r>
              <a:rPr lang="en-US" sz="1400"/>
              <a:t> se o </a:t>
            </a:r>
            <a:r>
              <a:rPr lang="en-US" sz="1400" err="1"/>
              <a:t>učiliště</a:t>
            </a:r>
            <a:r>
              <a:rPr lang="en-US" sz="1400"/>
              <a:t> s </a:t>
            </a:r>
            <a:r>
              <a:rPr lang="en-US" sz="1400" err="1"/>
              <a:t>více</a:t>
            </a:r>
            <a:r>
              <a:rPr lang="en-US" sz="1400"/>
              <a:t> </a:t>
            </a:r>
            <a:r>
              <a:rPr lang="en-US" sz="1400" err="1"/>
              <a:t>než</a:t>
            </a:r>
            <a:r>
              <a:rPr lang="en-US" sz="1400"/>
              <a:t> 20 </a:t>
            </a:r>
            <a:r>
              <a:rPr lang="en-US" sz="1400" err="1"/>
              <a:t>různými</a:t>
            </a:r>
            <a:r>
              <a:rPr lang="en-US" sz="1400"/>
              <a:t> </a:t>
            </a:r>
            <a:r>
              <a:rPr lang="en-US" sz="1400" err="1"/>
              <a:t>obory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err="1"/>
              <a:t>Učňovské</a:t>
            </a:r>
            <a:r>
              <a:rPr lang="en-US" sz="1400"/>
              <a:t> </a:t>
            </a:r>
            <a:r>
              <a:rPr lang="en-US" sz="1400" err="1"/>
              <a:t>obory</a:t>
            </a:r>
            <a:r>
              <a:rPr lang="en-US" sz="1400"/>
              <a:t> </a:t>
            </a:r>
            <a:r>
              <a:rPr lang="en-US" sz="1400" err="1"/>
              <a:t>trvají</a:t>
            </a:r>
            <a:r>
              <a:rPr lang="en-US" sz="1400"/>
              <a:t> </a:t>
            </a:r>
            <a:r>
              <a:rPr lang="en-US" sz="1400" err="1"/>
              <a:t>ve</a:t>
            </a:r>
            <a:r>
              <a:rPr lang="en-US" sz="1400"/>
              <a:t> </a:t>
            </a:r>
            <a:r>
              <a:rPr lang="en-US" sz="1400" err="1"/>
              <a:t>Finsku</a:t>
            </a:r>
            <a:r>
              <a:rPr lang="en-US" sz="1400"/>
              <a:t> 3 </a:t>
            </a:r>
            <a:r>
              <a:rPr lang="en-US" sz="1400" err="1"/>
              <a:t>roky</a:t>
            </a:r>
            <a:r>
              <a:rPr lang="en-US" sz="1400"/>
              <a:t> a </a:t>
            </a:r>
            <a:r>
              <a:rPr lang="en-US" sz="1400" err="1"/>
              <a:t>praktická</a:t>
            </a:r>
            <a:r>
              <a:rPr lang="en-US" sz="1400"/>
              <a:t> </a:t>
            </a:r>
            <a:r>
              <a:rPr lang="en-US" sz="1400" err="1"/>
              <a:t>výuka</a:t>
            </a:r>
            <a:r>
              <a:rPr lang="en-US" sz="1400"/>
              <a:t> s </a:t>
            </a:r>
            <a:r>
              <a:rPr lang="en-US" sz="1400" err="1"/>
              <a:t>teoretickou</a:t>
            </a:r>
            <a:r>
              <a:rPr lang="en-US" sz="1400"/>
              <a:t> </a:t>
            </a:r>
            <a:r>
              <a:rPr lang="en-US" sz="1400" err="1"/>
              <a:t>výukou</a:t>
            </a:r>
            <a:r>
              <a:rPr lang="en-US" sz="1400"/>
              <a:t> se </a:t>
            </a:r>
            <a:r>
              <a:rPr lang="en-US" sz="1400" err="1"/>
              <a:t>střídá</a:t>
            </a:r>
            <a:r>
              <a:rPr lang="en-US" sz="1400"/>
              <a:t> po 3 </a:t>
            </a:r>
            <a:r>
              <a:rPr lang="en-US" sz="1400" err="1"/>
              <a:t>týdnech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V </a:t>
            </a:r>
            <a:r>
              <a:rPr lang="en-US" sz="1400" err="1"/>
              <a:t>každé</a:t>
            </a:r>
            <a:r>
              <a:rPr lang="en-US" sz="1400"/>
              <a:t> </a:t>
            </a:r>
            <a:r>
              <a:rPr lang="en-US" sz="1400" err="1"/>
              <a:t>třídě</a:t>
            </a:r>
            <a:r>
              <a:rPr lang="en-US" sz="1400"/>
              <a:t> </a:t>
            </a:r>
            <a:r>
              <a:rPr lang="en-US" sz="1400" err="1"/>
              <a:t>průměrně</a:t>
            </a:r>
            <a:r>
              <a:rPr lang="en-US" sz="1400"/>
              <a:t> 10 – 35 </a:t>
            </a:r>
            <a:r>
              <a:rPr lang="en-US" sz="1400" err="1"/>
              <a:t>žáků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err="1"/>
              <a:t>Vyučující</a:t>
            </a:r>
            <a:r>
              <a:rPr lang="en-US" sz="1400"/>
              <a:t> </a:t>
            </a:r>
            <a:r>
              <a:rPr lang="en-US" sz="1400" err="1"/>
              <a:t>jsou</a:t>
            </a:r>
            <a:r>
              <a:rPr lang="en-US" sz="1400"/>
              <a:t> </a:t>
            </a:r>
            <a:r>
              <a:rPr lang="en-US" sz="1400" err="1"/>
              <a:t>většinou</a:t>
            </a:r>
            <a:r>
              <a:rPr lang="en-US" sz="1400"/>
              <a:t> </a:t>
            </a:r>
            <a:r>
              <a:rPr lang="en-US" sz="1400" err="1"/>
              <a:t>dva</a:t>
            </a:r>
            <a:r>
              <a:rPr lang="en-US" sz="1400"/>
              <a:t> v </a:t>
            </a:r>
            <a:r>
              <a:rPr lang="en-US" sz="1400" err="1"/>
              <a:t>každé</a:t>
            </a:r>
            <a:r>
              <a:rPr lang="en-US" sz="1400"/>
              <a:t> </a:t>
            </a:r>
            <a:r>
              <a:rPr lang="en-US" sz="1400" err="1"/>
              <a:t>třídě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err="1"/>
              <a:t>Škola</a:t>
            </a:r>
            <a:r>
              <a:rPr lang="en-US" sz="1400"/>
              <a:t> </a:t>
            </a:r>
            <a:r>
              <a:rPr lang="en-US" sz="1400" err="1"/>
              <a:t>má</a:t>
            </a:r>
            <a:r>
              <a:rPr lang="en-US" sz="1400"/>
              <a:t> </a:t>
            </a:r>
            <a:r>
              <a:rPr lang="en-US" sz="1400" err="1"/>
              <a:t>komplex</a:t>
            </a:r>
            <a:r>
              <a:rPr lang="en-US" sz="1400"/>
              <a:t> </a:t>
            </a:r>
            <a:r>
              <a:rPr lang="en-US" sz="1400" err="1"/>
              <a:t>budov</a:t>
            </a:r>
            <a:r>
              <a:rPr lang="en-US" sz="1400"/>
              <a:t> </a:t>
            </a:r>
            <a:r>
              <a:rPr lang="en-US" sz="1400" err="1"/>
              <a:t>včetně</a:t>
            </a:r>
            <a:r>
              <a:rPr lang="en-US" sz="1400"/>
              <a:t> </a:t>
            </a:r>
            <a:r>
              <a:rPr lang="en-US" sz="1400" err="1"/>
              <a:t>několika</a:t>
            </a:r>
            <a:r>
              <a:rPr lang="en-US" sz="1400"/>
              <a:t> </a:t>
            </a:r>
            <a:r>
              <a:rPr lang="en-US" sz="1400" err="1"/>
              <a:t>školních</a:t>
            </a:r>
            <a:r>
              <a:rPr lang="en-US" sz="1400"/>
              <a:t> </a:t>
            </a:r>
            <a:r>
              <a:rPr lang="en-US" sz="1400" err="1"/>
              <a:t>jídelen</a:t>
            </a:r>
            <a:r>
              <a:rPr lang="en-US" sz="1400"/>
              <a:t> a bister. </a:t>
            </a:r>
            <a:r>
              <a:rPr lang="en-US" sz="1400" err="1"/>
              <a:t>Jídlo</a:t>
            </a:r>
            <a:r>
              <a:rPr lang="en-US" sz="1400"/>
              <a:t> </a:t>
            </a:r>
            <a:r>
              <a:rPr lang="en-US" sz="1400" err="1"/>
              <a:t>připravují</a:t>
            </a:r>
            <a:r>
              <a:rPr lang="en-US" sz="1400"/>
              <a:t> </a:t>
            </a:r>
            <a:r>
              <a:rPr lang="en-US" sz="1400" err="1"/>
              <a:t>učňové</a:t>
            </a:r>
            <a:r>
              <a:rPr lang="en-US" sz="1400"/>
              <a:t> </a:t>
            </a:r>
            <a:r>
              <a:rPr lang="en-US" sz="1400" err="1"/>
              <a:t>kuchařských</a:t>
            </a:r>
            <a:r>
              <a:rPr lang="en-US" sz="1400"/>
              <a:t> </a:t>
            </a:r>
            <a:r>
              <a:rPr lang="en-US" sz="1400" err="1"/>
              <a:t>oborů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err="1"/>
              <a:t>Finské</a:t>
            </a:r>
            <a:r>
              <a:rPr lang="en-US" sz="1400"/>
              <a:t> </a:t>
            </a:r>
            <a:r>
              <a:rPr lang="en-US" sz="1400" err="1"/>
              <a:t>školství</a:t>
            </a:r>
            <a:r>
              <a:rPr lang="en-US" sz="1400"/>
              <a:t> je </a:t>
            </a:r>
            <a:r>
              <a:rPr lang="en-US" sz="1400" err="1"/>
              <a:t>povinné</a:t>
            </a:r>
            <a:r>
              <a:rPr lang="en-US" sz="1400"/>
              <a:t> do 18 let, </a:t>
            </a:r>
            <a:r>
              <a:rPr lang="en-US" sz="1400" err="1"/>
              <a:t>takže</a:t>
            </a:r>
            <a:r>
              <a:rPr lang="en-US" sz="1400"/>
              <a:t> </a:t>
            </a:r>
            <a:r>
              <a:rPr lang="en-US" sz="1400" err="1"/>
              <a:t>veškeré</a:t>
            </a:r>
            <a:r>
              <a:rPr lang="en-US" sz="1400"/>
              <a:t> </a:t>
            </a:r>
            <a:r>
              <a:rPr lang="en-US" sz="1400" err="1"/>
              <a:t>pomůcky</a:t>
            </a:r>
            <a:r>
              <a:rPr lang="en-US" sz="1400"/>
              <a:t> a </a:t>
            </a:r>
            <a:r>
              <a:rPr lang="en-US" sz="1400" err="1"/>
              <a:t>výdaje</a:t>
            </a:r>
            <a:r>
              <a:rPr lang="en-US" sz="1400"/>
              <a:t> </a:t>
            </a:r>
            <a:r>
              <a:rPr lang="en-US" sz="1400" err="1"/>
              <a:t>spojené</a:t>
            </a:r>
            <a:r>
              <a:rPr lang="en-US" sz="1400"/>
              <a:t> se </a:t>
            </a:r>
            <a:r>
              <a:rPr lang="en-US" sz="1400" err="1"/>
              <a:t>školou</a:t>
            </a:r>
            <a:r>
              <a:rPr lang="en-US" sz="1400"/>
              <a:t> </a:t>
            </a:r>
            <a:r>
              <a:rPr lang="en-US" sz="1400" err="1"/>
              <a:t>hradí</a:t>
            </a:r>
            <a:r>
              <a:rPr lang="en-US" sz="1400"/>
              <a:t> </a:t>
            </a:r>
            <a:r>
              <a:rPr lang="en-US" sz="1400" err="1"/>
              <a:t>škola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err="1"/>
              <a:t>Žáků</a:t>
            </a:r>
            <a:r>
              <a:rPr lang="en-US" sz="1400"/>
              <a:t> s OMJ je </a:t>
            </a:r>
            <a:r>
              <a:rPr lang="en-US" sz="1400" err="1"/>
              <a:t>na</a:t>
            </a:r>
            <a:r>
              <a:rPr lang="en-US" sz="1400"/>
              <a:t> </a:t>
            </a:r>
            <a:r>
              <a:rPr lang="en-US" sz="1400" err="1"/>
              <a:t>škole</a:t>
            </a:r>
            <a:r>
              <a:rPr lang="en-US" sz="1400"/>
              <a:t> </a:t>
            </a:r>
            <a:r>
              <a:rPr lang="en-US" sz="1400" err="1"/>
              <a:t>přibližně</a:t>
            </a:r>
            <a:r>
              <a:rPr lang="en-US" sz="1400"/>
              <a:t> 15 %</a:t>
            </a:r>
          </a:p>
        </p:txBody>
      </p:sp>
    </p:spTree>
    <p:extLst>
      <p:ext uri="{BB962C8B-B14F-4D97-AF65-F5344CB8AC3E}">
        <p14:creationId xmlns:p14="http://schemas.microsoft.com/office/powerpoint/2010/main" val="2728003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9B2128-BDEA-42EF-A9DE-6F56E7A252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pPr lvl="0"/>
            <a:r>
              <a:rPr lang="cs-CZ">
                <a:cs typeface="Calibri Light"/>
              </a:rPr>
              <a:t>Žáci s OMJ a uprchlíci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DDBC2E-954A-40F6-94D8-6D99E0C6AFA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pPr lvl="0"/>
            <a:r>
              <a:rPr lang="cs-CZ" sz="2000">
                <a:cs typeface="Calibri"/>
              </a:rPr>
              <a:t>15 % studentů jsou uprchlíci</a:t>
            </a:r>
            <a:endParaRPr lang="cs-CZ" sz="2000"/>
          </a:p>
          <a:p>
            <a:pPr lvl="0"/>
            <a:r>
              <a:rPr lang="cs-CZ" sz="2000">
                <a:cs typeface="Calibri"/>
              </a:rPr>
              <a:t>Část z nich jsou negramotní a musí proto projít třemi lety základní výuky, kde je bez ohledu na věk naučí finsky číst a psát a fungovat ve finské společnosti. Na to jsou specializované třídy simulující například běžný byt nebo obchod.</a:t>
            </a:r>
          </a:p>
          <a:p>
            <a:pPr lvl="0"/>
            <a:r>
              <a:rPr lang="cs-CZ" sz="2000">
                <a:cs typeface="Calibri"/>
              </a:rPr>
              <a:t>V případě, že imigranti mají běžné společenské návyky, projdou pouze roční výukou finštiny a historie</a:t>
            </a:r>
          </a:p>
          <a:p>
            <a:pPr lvl="0"/>
            <a:r>
              <a:rPr lang="cs-CZ" sz="2000">
                <a:cs typeface="Calibri"/>
              </a:rPr>
              <a:t>Všechny vyučovací hodiny na celé škole probíhají výhradně ve finštině</a:t>
            </a:r>
          </a:p>
          <a:p>
            <a:pPr lvl="0"/>
            <a:r>
              <a:rPr lang="cs-CZ" sz="2000">
                <a:cs typeface="Calibri"/>
              </a:rPr>
              <a:t>Studenti, kteří projdu tímto programem se tedy mohou začlenit do běžného života a začít s následující učňovskou nebo středoškolskou výukou.</a:t>
            </a:r>
          </a:p>
          <a:p>
            <a:pPr lvl="0"/>
            <a:endParaRPr lang="cs-CZ" sz="2000">
              <a:cs typeface="Calibri"/>
            </a:endParaRPr>
          </a:p>
        </p:txBody>
      </p:sp>
      <p:pic>
        <p:nvPicPr>
          <p:cNvPr id="6" name="Picture 2" descr="Titulní strana - penizeproprahu">
            <a:extLst>
              <a:ext uri="{FF2B5EF4-FFF2-40B4-BE49-F238E27FC236}">
                <a16:creationId xmlns:a16="http://schemas.microsoft.com/office/drawing/2014/main" id="{7C45B391-8C55-B8F4-6AE6-1ED88A2B6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0" y="5807445"/>
            <a:ext cx="7503110" cy="1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4" descr="Obsah obrázku interiér, patro, strop, letiště&#10;&#10;Popis se vygeneroval automaticky.">
            <a:extLst>
              <a:ext uri="{FF2B5EF4-FFF2-40B4-BE49-F238E27FC236}">
                <a16:creationId xmlns:a16="http://schemas.microsoft.com/office/drawing/2014/main" id="{15C3BC1B-A30D-471E-B8F9-10BBFE01F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4" r="-1" b="20403"/>
          <a:stretch/>
        </p:blipFill>
        <p:spPr>
          <a:xfrm>
            <a:off x="1144588" y="2166938"/>
            <a:ext cx="5776913" cy="2398713"/>
          </a:xfrm>
          <a:prstGeom prst="rect">
            <a:avLst/>
          </a:prstGeom>
        </p:spPr>
      </p:pic>
      <p:pic>
        <p:nvPicPr>
          <p:cNvPr id="6" name="Obrázek 2" descr="Obsah obrázku text, interiér, strop, patro&#10;&#10;Popis se vygeneroval automaticky.">
            <a:extLst>
              <a:ext uri="{FF2B5EF4-FFF2-40B4-BE49-F238E27FC236}">
                <a16:creationId xmlns:a16="http://schemas.microsoft.com/office/drawing/2014/main" id="{A9F06539-5D83-44A6-BDFD-E2A8CAA6A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5" r="7015" b="2"/>
          <a:stretch/>
        </p:blipFill>
        <p:spPr>
          <a:xfrm>
            <a:off x="6989763" y="2166938"/>
            <a:ext cx="2719388" cy="2398713"/>
          </a:xfrm>
          <a:prstGeom prst="rect">
            <a:avLst/>
          </a:prstGeom>
        </p:spPr>
      </p:pic>
      <p:pic>
        <p:nvPicPr>
          <p:cNvPr id="5" name="Obrázek 3" descr="Obsah obrázku text, interiér&#10;&#10;Popis se vygeneroval automaticky.">
            <a:extLst>
              <a:ext uri="{FF2B5EF4-FFF2-40B4-BE49-F238E27FC236}">
                <a16:creationId xmlns:a16="http://schemas.microsoft.com/office/drawing/2014/main" id="{2722AC20-4EA4-4C09-8367-E8FB80A04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49" r="5" b="9623"/>
          <a:stretch/>
        </p:blipFill>
        <p:spPr>
          <a:xfrm rot="5400000">
            <a:off x="9213056" y="2729707"/>
            <a:ext cx="2398713" cy="1273175"/>
          </a:xfrm>
          <a:prstGeom prst="rect">
            <a:avLst/>
          </a:prstGeom>
        </p:spPr>
      </p:pic>
      <p:pic>
        <p:nvPicPr>
          <p:cNvPr id="10" name="Picture 2" descr="Titulní strana - penizeproprahu">
            <a:extLst>
              <a:ext uri="{FF2B5EF4-FFF2-40B4-BE49-F238E27FC236}">
                <a16:creationId xmlns:a16="http://schemas.microsoft.com/office/drawing/2014/main" id="{76405EB9-25CA-F62E-E8BB-D54E33F4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1144588" y="4633913"/>
            <a:ext cx="7481888" cy="990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5" descr="Obsah obrázku interiér, strop, patro&#10;&#10;Popis se vygeneroval automaticky.">
            <a:extLst>
              <a:ext uri="{FF2B5EF4-FFF2-40B4-BE49-F238E27FC236}">
                <a16:creationId xmlns:a16="http://schemas.microsoft.com/office/drawing/2014/main" id="{126D86CC-6547-46EC-AEF2-2042B7B2C4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49" r="2390" b="-7"/>
          <a:stretch/>
        </p:blipFill>
        <p:spPr>
          <a:xfrm>
            <a:off x="8694738" y="4633913"/>
            <a:ext cx="1143000" cy="990600"/>
          </a:xfrm>
          <a:prstGeom prst="rect">
            <a:avLst/>
          </a:prstGeom>
        </p:spPr>
      </p:pic>
      <p:pic>
        <p:nvPicPr>
          <p:cNvPr id="3" name="Obrázek 7" descr="Obsah obrázku interiér, patro, strop, budova&#10;&#10;Popis se vygeneroval automaticky.">
            <a:extLst>
              <a:ext uri="{FF2B5EF4-FFF2-40B4-BE49-F238E27FC236}">
                <a16:creationId xmlns:a16="http://schemas.microsoft.com/office/drawing/2014/main" id="{AC2441CA-7AE6-440E-954E-67A1232BA0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103" b="-7"/>
          <a:stretch/>
        </p:blipFill>
        <p:spPr>
          <a:xfrm>
            <a:off x="9904413" y="4633913"/>
            <a:ext cx="1144588" cy="990600"/>
          </a:xfrm>
          <a:prstGeom prst="rect">
            <a:avLst/>
          </a:prstGeom>
        </p:spPr>
      </p:pic>
      <p:sp>
        <p:nvSpPr>
          <p:cNvPr id="7" name="Nadpis 7">
            <a:extLst>
              <a:ext uri="{FF2B5EF4-FFF2-40B4-BE49-F238E27FC236}">
                <a16:creationId xmlns:a16="http://schemas.microsoft.com/office/drawing/2014/main" id="{92EEDCE5-7563-4D8F-870E-9913E3B7E7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err="1">
                <a:solidFill>
                  <a:schemeClr val="bg1"/>
                </a:solidFill>
                <a:cs typeface="Calibri Light"/>
              </a:rPr>
              <a:t>Školní</a:t>
            </a:r>
            <a:r>
              <a:rPr lang="en-US" sz="4200" b="1">
                <a:solidFill>
                  <a:schemeClr val="bg1"/>
                </a:solidFill>
                <a:cs typeface="Calibri Light"/>
              </a:rPr>
              <a:t> </a:t>
            </a:r>
            <a:r>
              <a:rPr lang="en-US" sz="4200" b="1" err="1">
                <a:solidFill>
                  <a:schemeClr val="bg1"/>
                </a:solidFill>
                <a:cs typeface="Calibri Light"/>
              </a:rPr>
              <a:t>jídelny</a:t>
            </a:r>
            <a:r>
              <a:rPr lang="en-US" sz="4200" b="1">
                <a:solidFill>
                  <a:schemeClr val="bg1"/>
                </a:solidFill>
                <a:cs typeface="Calibri Light"/>
              </a:rPr>
              <a:t>...</a:t>
            </a:r>
            <a:endParaRPr lang="en-US" sz="1500" b="1" kern="1200" err="1">
              <a:solidFill>
                <a:schemeClr val="bg1"/>
              </a:solidFill>
              <a:latin typeface="+mj-lt"/>
              <a:cs typeface="Calibri Ligh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D108D8-79E7-153C-7AF5-CEDE4CB7B663}"/>
              </a:ext>
            </a:extLst>
          </p:cNvPr>
          <p:cNvSpPr txBox="1"/>
          <p:nvPr/>
        </p:nvSpPr>
        <p:spPr>
          <a:xfrm>
            <a:off x="5755393" y="1538377"/>
            <a:ext cx="539048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000">
                <a:cs typeface="Calibri"/>
              </a:rPr>
              <a:t>… v každé budově a pro každého.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4">
            <a:extLst>
              <a:ext uri="{FF2B5EF4-FFF2-40B4-BE49-F238E27FC236}">
                <a16:creationId xmlns:a16="http://schemas.microsoft.com/office/drawing/2014/main" id="{60DDE065-9BE0-4AF6-A694-A453D0F88A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2996" y="4251493"/>
            <a:ext cx="10906012" cy="1175638"/>
          </a:xfrm>
        </p:spPr>
        <p:txBody>
          <a:bodyPr anchor="b" anchorCtr="1">
            <a:normAutofit/>
          </a:bodyPr>
          <a:lstStyle/>
          <a:p>
            <a:pPr lvl="0" algn="ctr"/>
            <a:r>
              <a:rPr lang="en-US" sz="6000" err="1"/>
              <a:t>Kadeřnictví</a:t>
            </a:r>
          </a:p>
        </p:txBody>
      </p:sp>
      <p:pic>
        <p:nvPicPr>
          <p:cNvPr id="3" name="Obrázek 3" descr="Obsah obrázku text, interiér, strop, patro&#10;&#10;Popis se vygeneroval automaticky.">
            <a:extLst>
              <a:ext uri="{FF2B5EF4-FFF2-40B4-BE49-F238E27FC236}">
                <a16:creationId xmlns:a16="http://schemas.microsoft.com/office/drawing/2014/main" id="{B5E524CA-B1AC-4635-821C-1994CB1A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71" r="20426" b="-2"/>
          <a:stretch>
            <a:fillRect/>
          </a:stretch>
        </p:blipFill>
        <p:spPr>
          <a:xfrm>
            <a:off x="321631" y="320515"/>
            <a:ext cx="3794759" cy="39309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2" descr="Obsah obrázku interiér, patro, strop, místnost&#10;&#10;Popis se vygeneroval automaticky.">
            <a:extLst>
              <a:ext uri="{FF2B5EF4-FFF2-40B4-BE49-F238E27FC236}">
                <a16:creationId xmlns:a16="http://schemas.microsoft.com/office/drawing/2014/main" id="{B8D9364F-1C4C-4B91-BABA-9C99D1B3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18" r="17379" b="-2"/>
          <a:stretch>
            <a:fillRect/>
          </a:stretch>
        </p:blipFill>
        <p:spPr>
          <a:xfrm>
            <a:off x="4198385" y="320515"/>
            <a:ext cx="3794759" cy="39309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 descr="Obsah obrázku interiér, strop, patro, několik&#10;&#10;Popis se vygeneroval automaticky.">
            <a:extLst>
              <a:ext uri="{FF2B5EF4-FFF2-40B4-BE49-F238E27FC236}">
                <a16:creationId xmlns:a16="http://schemas.microsoft.com/office/drawing/2014/main" id="{9C73B65F-4926-45C1-9686-1AFAAFDD63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80" r="10018" b="-2"/>
          <a:stretch>
            <a:fillRect/>
          </a:stretch>
        </p:blipFill>
        <p:spPr>
          <a:xfrm>
            <a:off x="8075139" y="320515"/>
            <a:ext cx="3794759" cy="393097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360A434-4DDF-4865-8D99-9465297C5B16}"/>
              </a:ext>
            </a:extLst>
          </p:cNvPr>
          <p:cNvCxnSpPr>
            <a:cxnSpLocks noMove="1" noResize="1"/>
          </p:cNvCxnSpPr>
          <p:nvPr/>
        </p:nvCxnSpPr>
        <p:spPr>
          <a:xfrm>
            <a:off x="1524003" y="5778706"/>
            <a:ext cx="9144000" cy="0"/>
          </a:xfrm>
          <a:prstGeom prst="straightConnector1">
            <a:avLst/>
          </a:prstGeom>
          <a:noFill/>
          <a:ln w="19046" cap="flat">
            <a:solidFill>
              <a:srgbClr val="F4BE72"/>
            </a:solidFill>
            <a:prstDash val="solid"/>
            <a:miter/>
          </a:ln>
        </p:spPr>
      </p:cxnSp>
      <p:pic>
        <p:nvPicPr>
          <p:cNvPr id="7" name="Picture 2" descr="Titulní strana - penizeproprahu">
            <a:extLst>
              <a:ext uri="{FF2B5EF4-FFF2-40B4-BE49-F238E27FC236}">
                <a16:creationId xmlns:a16="http://schemas.microsoft.com/office/drawing/2014/main" id="{67AFD1A0-A4B9-4B8A-9C70-92DF27CA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0" y="5807445"/>
            <a:ext cx="7503110" cy="1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229FB78-4ADD-4E73-9BA5-A74A9F8745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lvl="0" algn="l"/>
            <a:r>
              <a:rPr lang="cs-CZ" sz="6600">
                <a:cs typeface="Calibri Light"/>
              </a:rPr>
              <a:t>Učebna tkalcovství</a:t>
            </a:r>
          </a:p>
        </p:txBody>
      </p:sp>
      <p:pic>
        <p:nvPicPr>
          <p:cNvPr id="2" name="Obrázek 2" descr="Obsah obrázku interiér, dřevěné&#10;&#10;Popis se vygeneroval automaticky.">
            <a:extLst>
              <a:ext uri="{FF2B5EF4-FFF2-40B4-BE49-F238E27FC236}">
                <a16:creationId xmlns:a16="http://schemas.microsoft.com/office/drawing/2014/main" id="{7C7BD334-D20C-4E4E-BF6D-55DAACD57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8" r="14757" b="2"/>
          <a:stretch/>
        </p:blipFill>
        <p:spPr>
          <a:xfrm>
            <a:off x="20" y="10"/>
            <a:ext cx="4059916" cy="4242806"/>
          </a:xfrm>
          <a:prstGeom prst="rect">
            <a:avLst/>
          </a:prstGeom>
          <a:noFill/>
        </p:spPr>
      </p:pic>
      <p:pic>
        <p:nvPicPr>
          <p:cNvPr id="3" name="Obrázek 3" descr="Obsah obrázku interiér, patro, strop, osoba&#10;&#10;Popis se vygeneroval automaticky.">
            <a:extLst>
              <a:ext uri="{FF2B5EF4-FFF2-40B4-BE49-F238E27FC236}">
                <a16:creationId xmlns:a16="http://schemas.microsoft.com/office/drawing/2014/main" id="{51A8B2CF-CC56-404A-B418-BA30C0C43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55" r="8926" b="2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  <a:noFill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6E5F3B49-793A-52A5-1C33-943AE4F70DE5}"/>
              </a:ext>
            </a:extLst>
          </p:cNvPr>
          <p:cNvSpPr txBox="1"/>
          <p:nvPr/>
        </p:nvSpPr>
        <p:spPr>
          <a:xfrm>
            <a:off x="8188739" y="1120912"/>
            <a:ext cx="399497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3000">
                <a:cs typeface="Calibri"/>
              </a:rPr>
              <a:t>Při výuce praktického výcviku je pro žáky s OMV výzvou odborná terminologie.</a:t>
            </a:r>
          </a:p>
        </p:txBody>
      </p:sp>
      <p:pic>
        <p:nvPicPr>
          <p:cNvPr id="8" name="Picture 2" descr="Titulní strana - penizeproprahu">
            <a:extLst>
              <a:ext uri="{FF2B5EF4-FFF2-40B4-BE49-F238E27FC236}">
                <a16:creationId xmlns:a16="http://schemas.microsoft.com/office/drawing/2014/main" id="{135E3F61-844A-5002-6285-494CF7BEC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4682435" y="5807445"/>
            <a:ext cx="7503110" cy="1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patro&#10;&#10;Popis se vygeneroval automaticky.">
            <a:extLst>
              <a:ext uri="{FF2B5EF4-FFF2-40B4-BE49-F238E27FC236}">
                <a16:creationId xmlns:a16="http://schemas.microsoft.com/office/drawing/2014/main" id="{282E4BB6-D88C-4866-95A0-01BA4D2C7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7" r="12754" b="-1"/>
          <a:stretch/>
        </p:blipFill>
        <p:spPr>
          <a:xfrm>
            <a:off x="4653627" y="-1"/>
            <a:ext cx="4614002" cy="4515954"/>
          </a:xfrm>
          <a:prstGeom prst="rect">
            <a:avLst/>
          </a:prstGeom>
          <a:noFill/>
        </p:spPr>
      </p:pic>
      <p:pic>
        <p:nvPicPr>
          <p:cNvPr id="2" name="Obrázek 5" descr="Obsah obrázku text, patro, interiér, elektronika&#10;&#10;Popis se vygeneroval automaticky.">
            <a:extLst>
              <a:ext uri="{FF2B5EF4-FFF2-40B4-BE49-F238E27FC236}">
                <a16:creationId xmlns:a16="http://schemas.microsoft.com/office/drawing/2014/main" id="{B3F9D32A-97AF-4BB0-84B2-75D7AA937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1" r="2" b="2"/>
          <a:stretch/>
        </p:blipFill>
        <p:spPr>
          <a:xfrm>
            <a:off x="9355353" y="-1"/>
            <a:ext cx="2829214" cy="2183054"/>
          </a:xfrm>
          <a:prstGeom prst="rect">
            <a:avLst/>
          </a:prstGeom>
          <a:noFill/>
        </p:spPr>
      </p:pic>
      <p:pic>
        <p:nvPicPr>
          <p:cNvPr id="3" name="Obrázek 2" descr="Obsah obrázku interiér, strop, scéna, kancelář&#10;&#10;Popis se vygeneroval automaticky.">
            <a:extLst>
              <a:ext uri="{FF2B5EF4-FFF2-40B4-BE49-F238E27FC236}">
                <a16:creationId xmlns:a16="http://schemas.microsoft.com/office/drawing/2014/main" id="{21C96608-3C54-4194-B307-029A32968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0" r="4400" b="6"/>
          <a:stretch/>
        </p:blipFill>
        <p:spPr>
          <a:xfrm>
            <a:off x="4653627" y="4616536"/>
            <a:ext cx="2829212" cy="2241464"/>
          </a:xfrm>
          <a:prstGeom prst="rect">
            <a:avLst/>
          </a:prstGeom>
          <a:noFill/>
        </p:spPr>
      </p:pic>
      <p:pic>
        <p:nvPicPr>
          <p:cNvPr id="5" name="Obrázek 4" descr="Obsah obrázku text, interiér, osoba&#10;&#10;Popis se vygeneroval automaticky.">
            <a:extLst>
              <a:ext uri="{FF2B5EF4-FFF2-40B4-BE49-F238E27FC236}">
                <a16:creationId xmlns:a16="http://schemas.microsoft.com/office/drawing/2014/main" id="{B3FE1DAD-3FEB-4D70-B1F4-F9E94D471C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63" b="13400"/>
          <a:stretch/>
        </p:blipFill>
        <p:spPr>
          <a:xfrm>
            <a:off x="7570565" y="4607393"/>
            <a:ext cx="4614002" cy="2250607"/>
          </a:xfrm>
          <a:prstGeom prst="rect">
            <a:avLst/>
          </a:prstGeom>
          <a:noFill/>
        </p:spPr>
      </p:pic>
      <p:pic>
        <p:nvPicPr>
          <p:cNvPr id="9" name="Picture 2" descr="Titulní strana - penizeproprahu">
            <a:extLst>
              <a:ext uri="{FF2B5EF4-FFF2-40B4-BE49-F238E27FC236}">
                <a16:creationId xmlns:a16="http://schemas.microsoft.com/office/drawing/2014/main" id="{94F0DFA2-B9EF-3D65-BAE4-A70CEF7E9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0" y="42749"/>
            <a:ext cx="7503110" cy="1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908B0D3-9E00-B2C7-2AC3-93176550D030}"/>
              </a:ext>
            </a:extLst>
          </p:cNvPr>
          <p:cNvSpPr txBox="1"/>
          <p:nvPr/>
        </p:nvSpPr>
        <p:spPr>
          <a:xfrm>
            <a:off x="9345543" y="2346739"/>
            <a:ext cx="281608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>
                <a:cs typeface="Calibri"/>
              </a:rPr>
              <a:t>Technologie zjednodušují zapojení žáků s OMJ.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>
                <a:cs typeface="Calibri"/>
              </a:rPr>
              <a:t>Pomocí technologií můžou žáci s OMJ pracovat na zadaném úkolu ve svém rodném jazyce.</a:t>
            </a:r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5BED19B5-FDEE-5184-5672-94543C074DD7}"/>
              </a:ext>
            </a:extLst>
          </p:cNvPr>
          <p:cNvSpPr txBox="1">
            <a:spLocks/>
          </p:cNvSpPr>
          <p:nvPr/>
        </p:nvSpPr>
        <p:spPr>
          <a:xfrm>
            <a:off x="609601" y="1459970"/>
            <a:ext cx="3819832" cy="3161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dirty="0">
                <a:cs typeface="Calibri Light"/>
              </a:rPr>
              <a:t>Využití počítačů </a:t>
            </a:r>
            <a:br>
              <a:rPr lang="cs-CZ" sz="6600" dirty="0">
                <a:cs typeface="Calibri Light"/>
              </a:rPr>
            </a:br>
            <a:r>
              <a:rPr lang="cs-CZ" sz="6600" dirty="0">
                <a:cs typeface="Calibri Light"/>
              </a:rPr>
              <a:t>v různých učebních oborech</a:t>
            </a:r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zeď, strop, patro&#10;&#10;Popis se vygeneroval automaticky.">
            <a:extLst>
              <a:ext uri="{FF2B5EF4-FFF2-40B4-BE49-F238E27FC236}">
                <a16:creationId xmlns:a16="http://schemas.microsoft.com/office/drawing/2014/main" id="{D48F7557-0F29-4581-AE91-1361E57D0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09" b="10495"/>
          <a:stretch>
            <a:fillRect/>
          </a:stretch>
        </p:blipFill>
        <p:spPr>
          <a:xfrm>
            <a:off x="4038600" y="1154113"/>
            <a:ext cx="7186613" cy="3530600"/>
          </a:xfrm>
          <a:prstGeom prst="rect">
            <a:avLst/>
          </a:prstGeom>
        </p:spPr>
      </p:pic>
      <p:pic>
        <p:nvPicPr>
          <p:cNvPr id="4" name="Picture 2" descr="Titulní strana - penizeproprahu">
            <a:extLst>
              <a:ext uri="{FF2B5EF4-FFF2-40B4-BE49-F238E27FC236}">
                <a16:creationId xmlns:a16="http://schemas.microsoft.com/office/drawing/2014/main" id="{2C2E6F1A-EF4F-4B28-9926-7A098DE37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1479" r="4174" b="19015"/>
          <a:stretch/>
        </p:blipFill>
        <p:spPr bwMode="auto">
          <a:xfrm>
            <a:off x="4038600" y="5391840"/>
            <a:ext cx="7186613" cy="958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D074B48-3686-439C-AD2C-CCE2DE04B8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54" y="1157754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>
            <a:normAutofit/>
          </a:bodyPr>
          <a:lstStyle/>
          <a:p>
            <a:pPr lvl="0" algn="ctr"/>
            <a:r>
              <a:rPr lang="cs-CZ" sz="2600">
                <a:solidFill>
                  <a:schemeClr val="bg1"/>
                </a:solidFill>
                <a:cs typeface="Calibri Light"/>
              </a:rPr>
              <a:t>Meditační místnost</a:t>
            </a:r>
            <a:endParaRPr lang="cs-CZ" sz="260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757545-F496-6482-4BE7-1B4D4D82BDD8}"/>
              </a:ext>
            </a:extLst>
          </p:cNvPr>
          <p:cNvSpPr txBox="1"/>
          <p:nvPr/>
        </p:nvSpPr>
        <p:spPr>
          <a:xfrm>
            <a:off x="538370" y="4433957"/>
            <a:ext cx="3050760" cy="9564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Odpočinek potřebují všichni žáci...</a:t>
            </a:r>
          </a:p>
          <a:p>
            <a:r>
              <a:rPr lang="cs-CZ">
                <a:cs typeface="Calibri"/>
              </a:rPr>
              <a:t>Klid a relaxace spojuje.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70F5D73AF3CC40AE26D18EDF417206" ma:contentTypeVersion="11" ma:contentTypeDescription="Vytvoří nový dokument" ma:contentTypeScope="" ma:versionID="5e24eaa5a1591edca043b4b56ce36e96">
  <xsd:schema xmlns:xsd="http://www.w3.org/2001/XMLSchema" xmlns:xs="http://www.w3.org/2001/XMLSchema" xmlns:p="http://schemas.microsoft.com/office/2006/metadata/properties" xmlns:ns2="b70a83ec-de4d-4c8c-b626-cbc19bdc8797" xmlns:ns3="426b20d5-b846-4cd9-b2fc-697e0e5a7e68" targetNamespace="http://schemas.microsoft.com/office/2006/metadata/properties" ma:root="true" ma:fieldsID="35cb3521f724effbeaf0d1f1eab97de8" ns2:_="" ns3:_="">
    <xsd:import namespace="b70a83ec-de4d-4c8c-b626-cbc19bdc8797"/>
    <xsd:import namespace="426b20d5-b846-4cd9-b2fc-697e0e5a7e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0a83ec-de4d-4c8c-b626-cbc19bdc87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b871b2b4-258c-430c-8458-2636f4056a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20d5-b846-4cd9-b2fc-697e0e5a7e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50ff841-c6a5-499a-9b24-1c0ecf753fb7}" ma:internalName="TaxCatchAll" ma:showField="CatchAllData" ma:web="426b20d5-b846-4cd9-b2fc-697e0e5a7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16200D-F2E7-4A25-9F05-0DE14C3165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FADD42-81A1-4A10-8786-1E3C078156E3}">
  <ds:schemaRefs>
    <ds:schemaRef ds:uri="426b20d5-b846-4cd9-b2fc-697e0e5a7e68"/>
    <ds:schemaRef ds:uri="b70a83ec-de4d-4c8c-b626-cbc19bdc87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Motiv Office</vt:lpstr>
      <vt:lpstr>Finsko 22. - 25. 11.2021</vt:lpstr>
      <vt:lpstr>Budova školy</vt:lpstr>
      <vt:lpstr>Škola  - Tavastia</vt:lpstr>
      <vt:lpstr>Žáci s OMJ a uprchlíci</vt:lpstr>
      <vt:lpstr>Školní jídelny...</vt:lpstr>
      <vt:lpstr>Kadeřnictví</vt:lpstr>
      <vt:lpstr>Učebna tkalcovství</vt:lpstr>
      <vt:lpstr>PowerPoint Presentation</vt:lpstr>
      <vt:lpstr>Meditační místnost</vt:lpstr>
      <vt:lpstr>Prezentace možností budoucího zaměstnání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Pozorování žáku s OMJ - Finsko</dc:title>
  <dc:creator>Cardová Kateřina</dc:creator>
  <cp:revision>15</cp:revision>
  <dcterms:created xsi:type="dcterms:W3CDTF">2022-04-19T19:05:58Z</dcterms:created>
  <dcterms:modified xsi:type="dcterms:W3CDTF">2022-10-19T07:37:33Z</dcterms:modified>
</cp:coreProperties>
</file>