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0" r:id="rId6"/>
    <p:sldId id="263" r:id="rId7"/>
    <p:sldId id="279" r:id="rId8"/>
    <p:sldId id="274" r:id="rId9"/>
    <p:sldId id="275" r:id="rId10"/>
    <p:sldId id="276" r:id="rId11"/>
    <p:sldId id="27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CA0B3-D8E4-54A6-2ACF-7A40207698F4}" v="18" dt="2022-10-19T07:33:52.697"/>
    <p1510:client id="{7677CDD2-F500-3C3D-5A54-AD764C9216C4}" v="369" dt="2022-10-19T06:01:20.128"/>
    <p1510:client id="{AF0DAA96-CD26-4A17-821C-074AC1D1347C}" v="7" dt="2022-10-19T07:33:26.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jícová Marie" userId="S::zajicova@mouss.cz::9d275f1b-15ac-40cf-b0d4-0267b235c768" providerId="AD" clId="Web-{4E3CA0B3-D8E4-54A6-2ACF-7A40207698F4}"/>
    <pc:docChg chg="modSld sldOrd">
      <pc:chgData name="Zajícová Marie" userId="S::zajicova@mouss.cz::9d275f1b-15ac-40cf-b0d4-0267b235c768" providerId="AD" clId="Web-{4E3CA0B3-D8E4-54A6-2ACF-7A40207698F4}" dt="2022-10-19T07:33:52.697" v="17" actId="20577"/>
      <pc:docMkLst>
        <pc:docMk/>
      </pc:docMkLst>
      <pc:sldChg chg="modSp">
        <pc:chgData name="Zajícová Marie" userId="S::zajicova@mouss.cz::9d275f1b-15ac-40cf-b0d4-0267b235c768" providerId="AD" clId="Web-{4E3CA0B3-D8E4-54A6-2ACF-7A40207698F4}" dt="2022-10-19T07:33:52.697" v="17" actId="20577"/>
        <pc:sldMkLst>
          <pc:docMk/>
          <pc:sldMk cId="3177775074" sldId="256"/>
        </pc:sldMkLst>
        <pc:spChg chg="mod">
          <ac:chgData name="Zajícová Marie" userId="S::zajicova@mouss.cz::9d275f1b-15ac-40cf-b0d4-0267b235c768" providerId="AD" clId="Web-{4E3CA0B3-D8E4-54A6-2ACF-7A40207698F4}" dt="2022-10-19T07:33:52.697" v="17" actId="20577"/>
          <ac:spMkLst>
            <pc:docMk/>
            <pc:sldMk cId="3177775074" sldId="256"/>
            <ac:spMk id="2" creationId="{F159177B-F053-432A-AD84-55F57CEE7DB5}"/>
          </ac:spMkLst>
        </pc:spChg>
      </pc:sldChg>
      <pc:sldChg chg="ord">
        <pc:chgData name="Zajícová Marie" userId="S::zajicova@mouss.cz::9d275f1b-15ac-40cf-b0d4-0267b235c768" providerId="AD" clId="Web-{4E3CA0B3-D8E4-54A6-2ACF-7A40207698F4}" dt="2022-10-19T07:32:09.522" v="1"/>
        <pc:sldMkLst>
          <pc:docMk/>
          <pc:sldMk cId="439266358" sldId="280"/>
        </pc:sldMkLst>
      </pc:sldChg>
    </pc:docChg>
  </pc:docChgLst>
  <pc:docChgLst>
    <pc:chgData name="Šírová Marie" userId="S::sirova@mouss.cz::0acb491a-4b5a-46d9-939e-7d5d120eee1d" providerId="AD" clId="Web-{AF0DAA96-CD26-4A17-821C-074AC1D1347C}"/>
    <pc:docChg chg="modSld">
      <pc:chgData name="Šírová Marie" userId="S::sirova@mouss.cz::0acb491a-4b5a-46d9-939e-7d5d120eee1d" providerId="AD" clId="Web-{AF0DAA96-CD26-4A17-821C-074AC1D1347C}" dt="2022-10-19T07:33:26.933" v="5" actId="1076"/>
      <pc:docMkLst>
        <pc:docMk/>
      </pc:docMkLst>
      <pc:sldChg chg="modSp">
        <pc:chgData name="Šírová Marie" userId="S::sirova@mouss.cz::0acb491a-4b5a-46d9-939e-7d5d120eee1d" providerId="AD" clId="Web-{AF0DAA96-CD26-4A17-821C-074AC1D1347C}" dt="2022-10-19T07:32:54.212" v="3" actId="20577"/>
        <pc:sldMkLst>
          <pc:docMk/>
          <pc:sldMk cId="0" sldId="263"/>
        </pc:sldMkLst>
        <pc:spChg chg="mod">
          <ac:chgData name="Šírová Marie" userId="S::sirova@mouss.cz::0acb491a-4b5a-46d9-939e-7d5d120eee1d" providerId="AD" clId="Web-{AF0DAA96-CD26-4A17-821C-074AC1D1347C}" dt="2022-10-19T07:32:54.212" v="3" actId="20577"/>
          <ac:spMkLst>
            <pc:docMk/>
            <pc:sldMk cId="0" sldId="263"/>
            <ac:spMk id="2" creationId="{399B2128-BDEA-42EF-A9DE-6F56E7A25210}"/>
          </ac:spMkLst>
        </pc:spChg>
      </pc:sldChg>
      <pc:sldChg chg="modSp">
        <pc:chgData name="Šírová Marie" userId="S::sirova@mouss.cz::0acb491a-4b5a-46d9-939e-7d5d120eee1d" providerId="AD" clId="Web-{AF0DAA96-CD26-4A17-821C-074AC1D1347C}" dt="2022-10-19T07:33:26.933" v="5" actId="1076"/>
        <pc:sldMkLst>
          <pc:docMk/>
          <pc:sldMk cId="1216027338" sldId="276"/>
        </pc:sldMkLst>
        <pc:picChg chg="mod">
          <ac:chgData name="Šírová Marie" userId="S::sirova@mouss.cz::0acb491a-4b5a-46d9-939e-7d5d120eee1d" providerId="AD" clId="Web-{AF0DAA96-CD26-4A17-821C-074AC1D1347C}" dt="2022-10-19T07:33:26.933" v="5" actId="1076"/>
          <ac:picMkLst>
            <pc:docMk/>
            <pc:sldMk cId="1216027338" sldId="276"/>
            <ac:picMk id="7" creationId="{BB5A6AE7-4377-4675-8620-98315555A4A1}"/>
          </ac:picMkLst>
        </pc:picChg>
        <pc:picChg chg="mod">
          <ac:chgData name="Šírová Marie" userId="S::sirova@mouss.cz::0acb491a-4b5a-46d9-939e-7d5d120eee1d" providerId="AD" clId="Web-{AF0DAA96-CD26-4A17-821C-074AC1D1347C}" dt="2022-10-19T07:33:25.948" v="4" actId="1076"/>
          <ac:picMkLst>
            <pc:docMk/>
            <pc:sldMk cId="1216027338" sldId="276"/>
            <ac:picMk id="8" creationId="{63389BB7-8B2F-4776-BE6A-3AA23647F736}"/>
          </ac:picMkLst>
        </pc:picChg>
      </pc:sldChg>
      <pc:sldChg chg="modSp">
        <pc:chgData name="Šírová Marie" userId="S::sirova@mouss.cz::0acb491a-4b5a-46d9-939e-7d5d120eee1d" providerId="AD" clId="Web-{AF0DAA96-CD26-4A17-821C-074AC1D1347C}" dt="2022-10-19T07:32:39.898" v="0" actId="20577"/>
        <pc:sldMkLst>
          <pc:docMk/>
          <pc:sldMk cId="439266358" sldId="280"/>
        </pc:sldMkLst>
        <pc:spChg chg="mod">
          <ac:chgData name="Šírová Marie" userId="S::sirova@mouss.cz::0acb491a-4b5a-46d9-939e-7d5d120eee1d" providerId="AD" clId="Web-{AF0DAA96-CD26-4A17-821C-074AC1D1347C}" dt="2022-10-19T07:32:39.898" v="0" actId="20577"/>
          <ac:spMkLst>
            <pc:docMk/>
            <pc:sldMk cId="439266358" sldId="280"/>
            <ac:spMk id="3" creationId="{0C9DE931-B70C-0CB8-3F6E-EDC269DB96AE}"/>
          </ac:spMkLst>
        </pc:spChg>
      </pc:sldChg>
    </pc:docChg>
  </pc:docChgLst>
  <pc:docChgLst>
    <pc:chgData name="Šírová Marie" userId="S::sirova@mouss.cz::0acb491a-4b5a-46d9-939e-7d5d120eee1d" providerId="AD" clId="Web-{7677CDD2-F500-3C3D-5A54-AD764C9216C4}"/>
    <pc:docChg chg="addSld delSld modSld sldOrd addMainMaster delMainMaster">
      <pc:chgData name="Šírová Marie" userId="S::sirova@mouss.cz::0acb491a-4b5a-46d9-939e-7d5d120eee1d" providerId="AD" clId="Web-{7677CDD2-F500-3C3D-5A54-AD764C9216C4}" dt="2022-10-19T06:01:20.128" v="324"/>
      <pc:docMkLst>
        <pc:docMk/>
      </pc:docMkLst>
      <pc:sldChg chg="modSp mod modClrScheme chgLayout">
        <pc:chgData name="Šírová Marie" userId="S::sirova@mouss.cz::0acb491a-4b5a-46d9-939e-7d5d120eee1d" providerId="AD" clId="Web-{7677CDD2-F500-3C3D-5A54-AD764C9216C4}" dt="2022-10-19T06:00:42.736" v="322" actId="20577"/>
        <pc:sldMkLst>
          <pc:docMk/>
          <pc:sldMk cId="3177775074" sldId="256"/>
        </pc:sldMkLst>
        <pc:spChg chg="mod ord">
          <ac:chgData name="Šírová Marie" userId="S::sirova@mouss.cz::0acb491a-4b5a-46d9-939e-7d5d120eee1d" providerId="AD" clId="Web-{7677CDD2-F500-3C3D-5A54-AD764C9216C4}" dt="2022-10-19T06:00:42.736" v="322" actId="20577"/>
          <ac:spMkLst>
            <pc:docMk/>
            <pc:sldMk cId="3177775074" sldId="256"/>
            <ac:spMk id="2" creationId="{F159177B-F053-432A-AD84-55F57CEE7DB5}"/>
          </ac:spMkLst>
        </pc:spChg>
        <pc:spChg chg="mod ord">
          <ac:chgData name="Šírová Marie" userId="S::sirova@mouss.cz::0acb491a-4b5a-46d9-939e-7d5d120eee1d" providerId="AD" clId="Web-{7677CDD2-F500-3C3D-5A54-AD764C9216C4}" dt="2022-10-19T05:50:45.557" v="42"/>
          <ac:spMkLst>
            <pc:docMk/>
            <pc:sldMk cId="3177775074" sldId="256"/>
            <ac:spMk id="3" creationId="{DCB8CB71-C5FF-4702-936A-F72DB1FA982A}"/>
          </ac:spMkLst>
        </pc:spChg>
      </pc:sldChg>
      <pc:sldChg chg="modSp mod modClrScheme chgLayout">
        <pc:chgData name="Šírová Marie" userId="S::sirova@mouss.cz::0acb491a-4b5a-46d9-939e-7d5d120eee1d" providerId="AD" clId="Web-{7677CDD2-F500-3C3D-5A54-AD764C9216C4}" dt="2022-10-19T05:50:45.557" v="42"/>
        <pc:sldMkLst>
          <pc:docMk/>
          <pc:sldMk cId="1643803106" sldId="262"/>
        </pc:sldMkLst>
        <pc:spChg chg="mod ord">
          <ac:chgData name="Šírová Marie" userId="S::sirova@mouss.cz::0acb491a-4b5a-46d9-939e-7d5d120eee1d" providerId="AD" clId="Web-{7677CDD2-F500-3C3D-5A54-AD764C9216C4}" dt="2022-10-19T05:50:45.557" v="42"/>
          <ac:spMkLst>
            <pc:docMk/>
            <pc:sldMk cId="1643803106" sldId="262"/>
            <ac:spMk id="2" creationId="{F159177B-F053-432A-AD84-55F57CEE7DB5}"/>
          </ac:spMkLst>
        </pc:spChg>
      </pc:sldChg>
      <pc:sldChg chg="modSp mod modClrScheme chgLayout">
        <pc:chgData name="Šírová Marie" userId="S::sirova@mouss.cz::0acb491a-4b5a-46d9-939e-7d5d120eee1d" providerId="AD" clId="Web-{7677CDD2-F500-3C3D-5A54-AD764C9216C4}" dt="2022-10-19T06:00:37.845" v="321"/>
        <pc:sldMkLst>
          <pc:docMk/>
          <pc:sldMk cId="0" sldId="263"/>
        </pc:sldMkLst>
        <pc:spChg chg="mod ord">
          <ac:chgData name="Šírová Marie" userId="S::sirova@mouss.cz::0acb491a-4b5a-46d9-939e-7d5d120eee1d" providerId="AD" clId="Web-{7677CDD2-F500-3C3D-5A54-AD764C9216C4}" dt="2022-10-19T06:00:37.845" v="321"/>
          <ac:spMkLst>
            <pc:docMk/>
            <pc:sldMk cId="0" sldId="263"/>
            <ac:spMk id="2" creationId="{399B2128-BDEA-42EF-A9DE-6F56E7A25210}"/>
          </ac:spMkLst>
        </pc:spChg>
        <pc:spChg chg="mod ord">
          <ac:chgData name="Šírová Marie" userId="S::sirova@mouss.cz::0acb491a-4b5a-46d9-939e-7d5d120eee1d" providerId="AD" clId="Web-{7677CDD2-F500-3C3D-5A54-AD764C9216C4}" dt="2022-10-19T05:50:45.557" v="42"/>
          <ac:spMkLst>
            <pc:docMk/>
            <pc:sldMk cId="0" sldId="263"/>
            <ac:spMk id="3" creationId="{F70D127D-728E-408F-BC37-8F529553F423}"/>
          </ac:spMkLst>
        </pc:spChg>
      </pc:sldChg>
      <pc:sldChg chg="mod modClrScheme chgLayout">
        <pc:chgData name="Šírová Marie" userId="S::sirova@mouss.cz::0acb491a-4b5a-46d9-939e-7d5d120eee1d" providerId="AD" clId="Web-{7677CDD2-F500-3C3D-5A54-AD764C9216C4}" dt="2022-10-19T05:50:45.557" v="42"/>
        <pc:sldMkLst>
          <pc:docMk/>
          <pc:sldMk cId="2023151027" sldId="274"/>
        </pc:sldMkLst>
      </pc:sldChg>
      <pc:sldChg chg="modSp mod modClrScheme chgLayout">
        <pc:chgData name="Šírová Marie" userId="S::sirova@mouss.cz::0acb491a-4b5a-46d9-939e-7d5d120eee1d" providerId="AD" clId="Web-{7677CDD2-F500-3C3D-5A54-AD764C9216C4}" dt="2022-10-19T06:00:14.328" v="318"/>
        <pc:sldMkLst>
          <pc:docMk/>
          <pc:sldMk cId="2167315979" sldId="275"/>
        </pc:sldMkLst>
        <pc:spChg chg="mod">
          <ac:chgData name="Šírová Marie" userId="S::sirova@mouss.cz::0acb491a-4b5a-46d9-939e-7d5d120eee1d" providerId="AD" clId="Web-{7677CDD2-F500-3C3D-5A54-AD764C9216C4}" dt="2022-10-19T06:00:14.328" v="318"/>
          <ac:spMkLst>
            <pc:docMk/>
            <pc:sldMk cId="2167315979" sldId="275"/>
            <ac:spMk id="3" creationId="{84113DCF-599C-45B9-8BE3-AEB7EA88FE89}"/>
          </ac:spMkLst>
        </pc:spChg>
      </pc:sldChg>
      <pc:sldChg chg="modSp mod modClrScheme chgLayout">
        <pc:chgData name="Šírová Marie" userId="S::sirova@mouss.cz::0acb491a-4b5a-46d9-939e-7d5d120eee1d" providerId="AD" clId="Web-{7677CDD2-F500-3C3D-5A54-AD764C9216C4}" dt="2022-10-19T06:00:10.641" v="317"/>
        <pc:sldMkLst>
          <pc:docMk/>
          <pc:sldMk cId="1216027338" sldId="276"/>
        </pc:sldMkLst>
        <pc:spChg chg="mod">
          <ac:chgData name="Šírová Marie" userId="S::sirova@mouss.cz::0acb491a-4b5a-46d9-939e-7d5d120eee1d" providerId="AD" clId="Web-{7677CDD2-F500-3C3D-5A54-AD764C9216C4}" dt="2022-10-19T06:00:10.641" v="317"/>
          <ac:spMkLst>
            <pc:docMk/>
            <pc:sldMk cId="1216027338" sldId="276"/>
            <ac:spMk id="3" creationId="{84113DCF-599C-45B9-8BE3-AEB7EA88FE89}"/>
          </ac:spMkLst>
        </pc:spChg>
      </pc:sldChg>
      <pc:sldChg chg="modSp mod modClrScheme chgLayout">
        <pc:chgData name="Šírová Marie" userId="S::sirova@mouss.cz::0acb491a-4b5a-46d9-939e-7d5d120eee1d" providerId="AD" clId="Web-{7677CDD2-F500-3C3D-5A54-AD764C9216C4}" dt="2022-10-19T06:00:03.984" v="316"/>
        <pc:sldMkLst>
          <pc:docMk/>
          <pc:sldMk cId="3235469344" sldId="277"/>
        </pc:sldMkLst>
        <pc:spChg chg="mod">
          <ac:chgData name="Šírová Marie" userId="S::sirova@mouss.cz::0acb491a-4b5a-46d9-939e-7d5d120eee1d" providerId="AD" clId="Web-{7677CDD2-F500-3C3D-5A54-AD764C9216C4}" dt="2022-10-19T06:00:03.984" v="316"/>
          <ac:spMkLst>
            <pc:docMk/>
            <pc:sldMk cId="3235469344" sldId="277"/>
            <ac:spMk id="3" creationId="{84113DCF-599C-45B9-8BE3-AEB7EA88FE89}"/>
          </ac:spMkLst>
        </pc:spChg>
      </pc:sldChg>
      <pc:sldChg chg="new del mod modClrScheme chgLayout">
        <pc:chgData name="Šírová Marie" userId="S::sirova@mouss.cz::0acb491a-4b5a-46d9-939e-7d5d120eee1d" providerId="AD" clId="Web-{7677CDD2-F500-3C3D-5A54-AD764C9216C4}" dt="2022-10-19T05:51:52.528" v="62"/>
        <pc:sldMkLst>
          <pc:docMk/>
          <pc:sldMk cId="1548190927" sldId="278"/>
        </pc:sldMkLst>
      </pc:sldChg>
      <pc:sldChg chg="addSp delSp modSp new mod ord setBg">
        <pc:chgData name="Šírová Marie" userId="S::sirova@mouss.cz::0acb491a-4b5a-46d9-939e-7d5d120eee1d" providerId="AD" clId="Web-{7677CDD2-F500-3C3D-5A54-AD764C9216C4}" dt="2022-10-19T06:01:20.128" v="324"/>
        <pc:sldMkLst>
          <pc:docMk/>
          <pc:sldMk cId="3184313927" sldId="279"/>
        </pc:sldMkLst>
        <pc:spChg chg="mod">
          <ac:chgData name="Šírová Marie" userId="S::sirova@mouss.cz::0acb491a-4b5a-46d9-939e-7d5d120eee1d" providerId="AD" clId="Web-{7677CDD2-F500-3C3D-5A54-AD764C9216C4}" dt="2022-10-19T06:01:20.128" v="324"/>
          <ac:spMkLst>
            <pc:docMk/>
            <pc:sldMk cId="3184313927" sldId="279"/>
            <ac:spMk id="2" creationId="{CE7556EC-300F-A1A8-8804-6171594D9014}"/>
          </ac:spMkLst>
        </pc:spChg>
        <pc:spChg chg="add del">
          <ac:chgData name="Šírová Marie" userId="S::sirova@mouss.cz::0acb491a-4b5a-46d9-939e-7d5d120eee1d" providerId="AD" clId="Web-{7677CDD2-F500-3C3D-5A54-AD764C9216C4}" dt="2022-10-19T06:01:20.128" v="324"/>
          <ac:spMkLst>
            <pc:docMk/>
            <pc:sldMk cId="3184313927" sldId="279"/>
            <ac:spMk id="9" creationId="{23D09407-53BC-485E-B4CE-BC5E4FC4B25B}"/>
          </ac:spMkLst>
        </pc:spChg>
        <pc:spChg chg="add del">
          <ac:chgData name="Šírová Marie" userId="S::sirova@mouss.cz::0acb491a-4b5a-46d9-939e-7d5d120eee1d" providerId="AD" clId="Web-{7677CDD2-F500-3C3D-5A54-AD764C9216C4}" dt="2022-10-19T06:01:20.128" v="324"/>
          <ac:spMkLst>
            <pc:docMk/>
            <pc:sldMk cId="3184313927" sldId="279"/>
            <ac:spMk id="11" creationId="{921DB988-49FC-4608-B0A2-E2F3A4019041}"/>
          </ac:spMkLst>
        </pc:spChg>
        <pc:grpChg chg="add del">
          <ac:chgData name="Šírová Marie" userId="S::sirova@mouss.cz::0acb491a-4b5a-46d9-939e-7d5d120eee1d" providerId="AD" clId="Web-{7677CDD2-F500-3C3D-5A54-AD764C9216C4}" dt="2022-10-19T06:01:20.128" v="324"/>
          <ac:grpSpMkLst>
            <pc:docMk/>
            <pc:sldMk cId="3184313927" sldId="279"/>
            <ac:grpSpMk id="13" creationId="{E9B930FD-8671-4C4C-ADCF-73AC1D0CD417}"/>
          </ac:grpSpMkLst>
        </pc:grpChg>
        <pc:grpChg chg="add del">
          <ac:chgData name="Šírová Marie" userId="S::sirova@mouss.cz::0acb491a-4b5a-46d9-939e-7d5d120eee1d" providerId="AD" clId="Web-{7677CDD2-F500-3C3D-5A54-AD764C9216C4}" dt="2022-10-19T06:01:20.128" v="324"/>
          <ac:grpSpMkLst>
            <pc:docMk/>
            <pc:sldMk cId="3184313927" sldId="279"/>
            <ac:grpSpMk id="19" creationId="{383C2651-AE0C-4AE4-8725-E2F9414FE219}"/>
          </ac:grpSpMkLst>
        </pc:grpChg>
        <pc:picChg chg="add mod">
          <ac:chgData name="Šírová Marie" userId="S::sirova@mouss.cz::0acb491a-4b5a-46d9-939e-7d5d120eee1d" providerId="AD" clId="Web-{7677CDD2-F500-3C3D-5A54-AD764C9216C4}" dt="2022-10-19T06:01:20.128" v="324"/>
          <ac:picMkLst>
            <pc:docMk/>
            <pc:sldMk cId="3184313927" sldId="279"/>
            <ac:picMk id="4" creationId="{E2F8F770-6146-C899-9847-9C2CA829B235}"/>
          </ac:picMkLst>
        </pc:picChg>
      </pc:sldChg>
      <pc:sldChg chg="modSp new">
        <pc:chgData name="Šírová Marie" userId="S::sirova@mouss.cz::0acb491a-4b5a-46d9-939e-7d5d120eee1d" providerId="AD" clId="Web-{7677CDD2-F500-3C3D-5A54-AD764C9216C4}" dt="2022-10-19T05:59:55.390" v="315" actId="20577"/>
        <pc:sldMkLst>
          <pc:docMk/>
          <pc:sldMk cId="439266358" sldId="280"/>
        </pc:sldMkLst>
        <pc:spChg chg="mod">
          <ac:chgData name="Šírová Marie" userId="S::sirova@mouss.cz::0acb491a-4b5a-46d9-939e-7d5d120eee1d" providerId="AD" clId="Web-{7677CDD2-F500-3C3D-5A54-AD764C9216C4}" dt="2022-10-19T05:59:55.390" v="315" actId="20577"/>
          <ac:spMkLst>
            <pc:docMk/>
            <pc:sldMk cId="439266358" sldId="280"/>
            <ac:spMk id="2" creationId="{4963EBD9-1068-080E-DF5A-5613EE682DEC}"/>
          </ac:spMkLst>
        </pc:spChg>
        <pc:spChg chg="mod">
          <ac:chgData name="Šírová Marie" userId="S::sirova@mouss.cz::0acb491a-4b5a-46d9-939e-7d5d120eee1d" providerId="AD" clId="Web-{7677CDD2-F500-3C3D-5A54-AD764C9216C4}" dt="2022-10-19T05:57:06.650" v="229" actId="20577"/>
          <ac:spMkLst>
            <pc:docMk/>
            <pc:sldMk cId="439266358" sldId="280"/>
            <ac:spMk id="3" creationId="{0C9DE931-B70C-0CB8-3F6E-EDC269DB96AE}"/>
          </ac:spMkLst>
        </pc:spChg>
        <pc:spChg chg="mod">
          <ac:chgData name="Šírová Marie" userId="S::sirova@mouss.cz::0acb491a-4b5a-46d9-939e-7d5d120eee1d" providerId="AD" clId="Web-{7677CDD2-F500-3C3D-5A54-AD764C9216C4}" dt="2022-10-19T05:58:59.466" v="300" actId="20577"/>
          <ac:spMkLst>
            <pc:docMk/>
            <pc:sldMk cId="439266358" sldId="280"/>
            <ac:spMk id="4" creationId="{2D0BFE76-18E1-0B4C-2D0C-775AB6B9E443}"/>
          </ac:spMkLst>
        </pc:spChg>
      </pc:sldChg>
      <pc:sldMasterChg chg="add del addSldLayout delSldLayout">
        <pc:chgData name="Šírová Marie" userId="S::sirova@mouss.cz::0acb491a-4b5a-46d9-939e-7d5d120eee1d" providerId="AD" clId="Web-{7677CDD2-F500-3C3D-5A54-AD764C9216C4}" dt="2022-10-19T05:50:45.557" v="42"/>
        <pc:sldMasterMkLst>
          <pc:docMk/>
          <pc:sldMasterMk cId="1603485832" sldId="2147483648"/>
        </pc:sldMasterMkLst>
        <pc:sldLayoutChg chg="add del">
          <pc:chgData name="Šírová Marie" userId="S::sirova@mouss.cz::0acb491a-4b5a-46d9-939e-7d5d120eee1d" providerId="AD" clId="Web-{7677CDD2-F500-3C3D-5A54-AD764C9216C4}" dt="2022-10-19T05:50:45.557" v="42"/>
          <pc:sldLayoutMkLst>
            <pc:docMk/>
            <pc:sldMasterMk cId="1603485832" sldId="2147483648"/>
            <pc:sldLayoutMk cId="4234427906" sldId="2147483649"/>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1964685612" sldId="2147483650"/>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735074473" sldId="2147483651"/>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589842654" sldId="2147483652"/>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758206894" sldId="2147483653"/>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3407254503" sldId="2147483654"/>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1983648168" sldId="2147483655"/>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876690588" sldId="2147483656"/>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3937557322" sldId="2147483657"/>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3864458065" sldId="2147483658"/>
          </pc:sldLayoutMkLst>
        </pc:sldLayoutChg>
        <pc:sldLayoutChg chg="add del">
          <pc:chgData name="Šírová Marie" userId="S::sirova@mouss.cz::0acb491a-4b5a-46d9-939e-7d5d120eee1d" providerId="AD" clId="Web-{7677CDD2-F500-3C3D-5A54-AD764C9216C4}" dt="2022-10-19T05:50:45.557" v="42"/>
          <pc:sldLayoutMkLst>
            <pc:docMk/>
            <pc:sldMasterMk cId="1603485832" sldId="2147483648"/>
            <pc:sldLayoutMk cId="374309707" sldId="2147483659"/>
          </pc:sldLayoutMkLst>
        </pc:sldLayoutChg>
      </pc:sldMasterChg>
      <pc:sldMasterChg chg="add del addSldLayout delSldLayout modSldLayout">
        <pc:chgData name="Šírová Marie" userId="S::sirova@mouss.cz::0acb491a-4b5a-46d9-939e-7d5d120eee1d" providerId="AD" clId="Web-{7677CDD2-F500-3C3D-5A54-AD764C9216C4}" dt="2022-10-19T05:50:45.557" v="42"/>
        <pc:sldMasterMkLst>
          <pc:docMk/>
          <pc:sldMasterMk cId="1645212746" sldId="2147483660"/>
        </pc:sldMasterMkLst>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3613817177" sldId="2147483661"/>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2056355055" sldId="2147483662"/>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892713719" sldId="2147483663"/>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1558996372" sldId="2147483664"/>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821170549" sldId="2147483665"/>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2263819521" sldId="2147483666"/>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999774498" sldId="2147483667"/>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3877317062" sldId="2147483668"/>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1700417730" sldId="2147483669"/>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2255110034" sldId="2147483670"/>
          </pc:sldLayoutMkLst>
        </pc:sldLayoutChg>
        <pc:sldLayoutChg chg="add del mod replId">
          <pc:chgData name="Šírová Marie" userId="S::sirova@mouss.cz::0acb491a-4b5a-46d9-939e-7d5d120eee1d" providerId="AD" clId="Web-{7677CDD2-F500-3C3D-5A54-AD764C9216C4}" dt="2022-10-19T05:50:45.557" v="42"/>
          <pc:sldLayoutMkLst>
            <pc:docMk/>
            <pc:sldMasterMk cId="1645212746" sldId="2147483660"/>
            <pc:sldLayoutMk cId="1116746636"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0B0EE-DD07-4536-84EC-B519BC5F830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698ECD5A-9BCF-4DB0-9843-608BA9359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77AD3129-6459-44EC-8495-2B68E77AAFB5}"/>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5" name="Zástupný symbol pro zápatí 4">
            <a:extLst>
              <a:ext uri="{FF2B5EF4-FFF2-40B4-BE49-F238E27FC236}">
                <a16:creationId xmlns:a16="http://schemas.microsoft.com/office/drawing/2014/main" id="{1AE06843-1A8E-455C-8874-3DF5136F29E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480FD026-19A2-4930-A9D5-1F81E88974F3}"/>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423442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8781C-3F7D-4C3D-AB66-4356326BE2CB}"/>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9EB3AEA7-68E9-49CC-B500-586E396C5CD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0C6E3FFB-3AB9-4BDF-814E-18BCAA590C53}"/>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5" name="Zástupný symbol pro zápatí 4">
            <a:extLst>
              <a:ext uri="{FF2B5EF4-FFF2-40B4-BE49-F238E27FC236}">
                <a16:creationId xmlns:a16="http://schemas.microsoft.com/office/drawing/2014/main" id="{4ABCCF4E-84C3-4716-8F10-BBF6826980D6}"/>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713F722B-2328-4DE3-AEA5-1FC7E47246B7}"/>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386445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6B96046-8B73-47D9-AFD3-E8F8BDD3F0DA}"/>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25E3A39C-05C1-4461-8C92-37E77783839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BD30213-C4E6-47DF-AF8B-7B0F0ED9D68D}"/>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5" name="Zástupný symbol pro zápatí 4">
            <a:extLst>
              <a:ext uri="{FF2B5EF4-FFF2-40B4-BE49-F238E27FC236}">
                <a16:creationId xmlns:a16="http://schemas.microsoft.com/office/drawing/2014/main" id="{AB65928A-EB22-4794-8DA2-832A3C16C4A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5EFD0118-2AB9-488F-AA5C-95D802C8174B}"/>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37430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5A998-77FB-49A9-B49A-877EDA03E892}"/>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6DF0399-879B-46A2-8110-A8FAA8EA84E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42E7127E-F764-43B7-A636-5809CCBDBCFD}"/>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5" name="Zástupný symbol pro zápatí 4">
            <a:extLst>
              <a:ext uri="{FF2B5EF4-FFF2-40B4-BE49-F238E27FC236}">
                <a16:creationId xmlns:a16="http://schemas.microsoft.com/office/drawing/2014/main" id="{DCD2A2AB-4480-4C3D-9C6F-BD38BD9389F9}"/>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5150E51F-52C4-4525-B906-108A15E00F9F}"/>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196468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5C541-A53F-4F15-8B67-C1D15DD62AE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98B1F786-EF4F-48DA-A1AD-3E04B4E01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A5A9DE2-325C-4A46-903E-68E3649FF6C9}"/>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5" name="Zástupný symbol pro zápatí 4">
            <a:extLst>
              <a:ext uri="{FF2B5EF4-FFF2-40B4-BE49-F238E27FC236}">
                <a16:creationId xmlns:a16="http://schemas.microsoft.com/office/drawing/2014/main" id="{DC8E484D-08CF-48A9-8F13-FDBA1D37CB0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5768215C-2D1E-4841-A4AE-163890188FDA}"/>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73507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FD3D8-67DF-4ADF-B2AE-89D7B3E616B1}"/>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927D90CF-FC80-49C9-AD31-370E65F0649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95F2BED2-7859-43F4-950D-0CF33953C7D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7358F259-A2DD-4C28-A70C-EF8E1247C61F}"/>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6" name="Zástupný symbol pro zápatí 5">
            <a:extLst>
              <a:ext uri="{FF2B5EF4-FFF2-40B4-BE49-F238E27FC236}">
                <a16:creationId xmlns:a16="http://schemas.microsoft.com/office/drawing/2014/main" id="{D6A6110F-7EE8-455C-856F-E1F579D564C6}"/>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5BEE9E88-20B8-462F-AC42-E66DEB77F50E}"/>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58984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27991-59A4-4A03-9B7F-33C3BD0AF2AF}"/>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2717BCCA-3B18-4594-B018-AD29B2674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30AD970-E718-48D4-9118-04CB18F2C58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8483489A-2990-4A1D-AA48-98C9F4FCF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1B177A6-DC91-4778-BDED-7DA7C5BDADD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88E9F878-5C94-4496-AAF2-4A782F5F6E8C}"/>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8" name="Zástupný symbol pro zápatí 7">
            <a:extLst>
              <a:ext uri="{FF2B5EF4-FFF2-40B4-BE49-F238E27FC236}">
                <a16:creationId xmlns:a16="http://schemas.microsoft.com/office/drawing/2014/main" id="{3138B20F-3AFE-48EC-B31F-47E76E501122}"/>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7EB1AF25-E3FE-46FE-BEF5-2DBA33842EDF}"/>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75820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D7963D-C1AE-417C-B08E-9834EF0E775E}"/>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5678C79E-E887-4627-9739-20A52533F40D}"/>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4" name="Zástupný symbol pro zápatí 3">
            <a:extLst>
              <a:ext uri="{FF2B5EF4-FFF2-40B4-BE49-F238E27FC236}">
                <a16:creationId xmlns:a16="http://schemas.microsoft.com/office/drawing/2014/main" id="{CD70EFA3-9D67-4375-8CA3-206531498670}"/>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E6792B0F-62BD-49D4-B5A8-F61F20045205}"/>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340725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8115693-3990-4D08-B258-B6A7DB4F48D6}"/>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3" name="Zástupný symbol pro zápatí 2">
            <a:extLst>
              <a:ext uri="{FF2B5EF4-FFF2-40B4-BE49-F238E27FC236}">
                <a16:creationId xmlns:a16="http://schemas.microsoft.com/office/drawing/2014/main" id="{D5E82782-5CDE-403C-8E44-BF3D30132A20}"/>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F5FD28CC-16B1-4E54-A8ED-1ECAFA826F53}"/>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19836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22B990-E8B9-4BB4-A9B1-277E68C0E0D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92DA5C88-FEE4-48DA-8407-7CBCE207A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658EDCD3-C7B4-433A-AF09-736FF27D7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7590B0A-D256-4B5F-80A5-4295C6C9E60F}"/>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6" name="Zástupný symbol pro zápatí 5">
            <a:extLst>
              <a:ext uri="{FF2B5EF4-FFF2-40B4-BE49-F238E27FC236}">
                <a16:creationId xmlns:a16="http://schemas.microsoft.com/office/drawing/2014/main" id="{8F740232-A035-442B-A31E-DE2EA4F6D2A1}"/>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6A66ABC3-BED3-4E61-B5CC-41231565A277}"/>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87669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5B7C3-A0DF-429B-9A84-4F299B174CA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A1DB2263-2FC5-467F-9481-9F56A4ABD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010C85C4-9F62-4DD4-A5CB-24A06B91C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755E4F6-777A-4793-82E4-DD8D473B9BB3}"/>
              </a:ext>
            </a:extLst>
          </p:cNvPr>
          <p:cNvSpPr>
            <a:spLocks noGrp="1"/>
          </p:cNvSpPr>
          <p:nvPr>
            <p:ph type="dt" sz="half" idx="10"/>
          </p:nvPr>
        </p:nvSpPr>
        <p:spPr/>
        <p:txBody>
          <a:bodyPr/>
          <a:lstStyle/>
          <a:p>
            <a:fld id="{52CAD2E5-F5D3-4A6A-9ECC-85DFDCE68946}" type="datetimeFigureOut">
              <a:rPr lang="en-US" smtClean="0"/>
              <a:t>10/19/2022</a:t>
            </a:fld>
            <a:endParaRPr lang="en-US"/>
          </a:p>
        </p:txBody>
      </p:sp>
      <p:sp>
        <p:nvSpPr>
          <p:cNvPr id="6" name="Zástupný symbol pro zápatí 5">
            <a:extLst>
              <a:ext uri="{FF2B5EF4-FFF2-40B4-BE49-F238E27FC236}">
                <a16:creationId xmlns:a16="http://schemas.microsoft.com/office/drawing/2014/main" id="{D3B0E034-A9CC-4242-ABDF-3D00DEAF817A}"/>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9CBE87C-E368-4208-B548-A772F713A0F4}"/>
              </a:ext>
            </a:extLst>
          </p:cNvPr>
          <p:cNvSpPr>
            <a:spLocks noGrp="1"/>
          </p:cNvSpPr>
          <p:nvPr>
            <p:ph type="sldNum" sz="quarter" idx="12"/>
          </p:nvPr>
        </p:nvSpPr>
        <p:spPr/>
        <p:txBody>
          <a:bodyPr/>
          <a:lstStyle/>
          <a:p>
            <a:fld id="{F2FF7E7D-A7C6-44B0-9603-25CC9B3AB68D}" type="slidenum">
              <a:rPr lang="en-US" smtClean="0"/>
              <a:t>‹#›</a:t>
            </a:fld>
            <a:endParaRPr lang="en-US"/>
          </a:p>
        </p:txBody>
      </p:sp>
    </p:spTree>
    <p:extLst>
      <p:ext uri="{BB962C8B-B14F-4D97-AF65-F5344CB8AC3E}">
        <p14:creationId xmlns:p14="http://schemas.microsoft.com/office/powerpoint/2010/main" val="393755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88D3FB-03E7-4C71-B526-E76725CD6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E84ABEE9-A2E4-4EDF-99CB-5811832E5B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E007DFE3-658D-4EEC-8C67-F10D6FA13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AD2E5-F5D3-4A6A-9ECC-85DFDCE68946}" type="datetimeFigureOut">
              <a:rPr lang="en-US" smtClean="0"/>
              <a:t>10/19/2022</a:t>
            </a:fld>
            <a:endParaRPr lang="en-US"/>
          </a:p>
        </p:txBody>
      </p:sp>
      <p:sp>
        <p:nvSpPr>
          <p:cNvPr id="5" name="Zástupný symbol pro zápatí 4">
            <a:extLst>
              <a:ext uri="{FF2B5EF4-FFF2-40B4-BE49-F238E27FC236}">
                <a16:creationId xmlns:a16="http://schemas.microsoft.com/office/drawing/2014/main" id="{4CDF62FE-8EB9-4498-A160-7E24BAA3A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B25827A1-8DB3-44E6-9FB5-3A07DCF99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F7E7D-A7C6-44B0-9603-25CC9B3AB68D}" type="slidenum">
              <a:rPr lang="en-US" smtClean="0"/>
              <a:t>‹#›</a:t>
            </a:fld>
            <a:endParaRPr lang="en-US"/>
          </a:p>
        </p:txBody>
      </p:sp>
    </p:spTree>
    <p:extLst>
      <p:ext uri="{BB962C8B-B14F-4D97-AF65-F5344CB8AC3E}">
        <p14:creationId xmlns:p14="http://schemas.microsoft.com/office/powerpoint/2010/main" val="1603485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tulní strana - penizeproprahu">
            <a:extLst>
              <a:ext uri="{FF2B5EF4-FFF2-40B4-BE49-F238E27FC236}">
                <a16:creationId xmlns:a16="http://schemas.microsoft.com/office/drawing/2014/main" id="{03EF875A-EB61-4637-8352-CCD740BF1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3849"/>
            <a:ext cx="12192000" cy="26257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F159177B-F053-432A-AD84-55F57CEE7DB5}"/>
              </a:ext>
            </a:extLst>
          </p:cNvPr>
          <p:cNvSpPr>
            <a:spLocks noGrp="1"/>
          </p:cNvSpPr>
          <p:nvPr>
            <p:ph type="ctrTitle"/>
          </p:nvPr>
        </p:nvSpPr>
        <p:spPr>
          <a:xfrm>
            <a:off x="1524000" y="138930"/>
            <a:ext cx="9144000" cy="1655762"/>
          </a:xfrm>
        </p:spPr>
        <p:txBody>
          <a:bodyPr>
            <a:normAutofit/>
          </a:bodyPr>
          <a:lstStyle/>
          <a:p>
            <a:r>
              <a:rPr lang="cs-CZ" b="1"/>
              <a:t>Finsko 22.-25.11. 2021</a:t>
            </a:r>
            <a:br>
              <a:rPr lang="cs-CZ"/>
            </a:br>
            <a:r>
              <a:rPr lang="cs-CZ" sz="3100"/>
              <a:t>Seznámení s podmínkami vzdělávání žáků s OMJ </a:t>
            </a:r>
            <a:endParaRPr lang="en-US" sz="3100"/>
          </a:p>
        </p:txBody>
      </p:sp>
      <p:sp>
        <p:nvSpPr>
          <p:cNvPr id="3" name="Podnadpis 2">
            <a:extLst>
              <a:ext uri="{FF2B5EF4-FFF2-40B4-BE49-F238E27FC236}">
                <a16:creationId xmlns:a16="http://schemas.microsoft.com/office/drawing/2014/main" id="{DCB8CB71-C5FF-4702-936A-F72DB1FA982A}"/>
              </a:ext>
            </a:extLst>
          </p:cNvPr>
          <p:cNvSpPr>
            <a:spLocks noGrp="1"/>
          </p:cNvSpPr>
          <p:nvPr>
            <p:ph type="subTitle" idx="1"/>
          </p:nvPr>
        </p:nvSpPr>
        <p:spPr>
          <a:xfrm>
            <a:off x="1524000" y="2618605"/>
            <a:ext cx="9144000" cy="1655762"/>
          </a:xfrm>
        </p:spPr>
        <p:txBody>
          <a:bodyPr/>
          <a:lstStyle/>
          <a:p>
            <a:r>
              <a:rPr lang="cs-CZ"/>
              <a:t>Škola - </a:t>
            </a:r>
            <a:r>
              <a:rPr lang="cs-CZ" err="1"/>
              <a:t>Koulutuskuntayhtymä</a:t>
            </a:r>
            <a:endParaRPr lang="cs-CZ"/>
          </a:p>
          <a:p>
            <a:endParaRPr lang="cs-CZ"/>
          </a:p>
          <a:p>
            <a:r>
              <a:rPr lang="cs-CZ"/>
              <a:t>PhDr. Hana </a:t>
            </a:r>
            <a:r>
              <a:rPr lang="cs-CZ" err="1"/>
              <a:t>Kornecká</a:t>
            </a:r>
            <a:endParaRPr lang="cs-CZ"/>
          </a:p>
        </p:txBody>
      </p:sp>
      <p:sp>
        <p:nvSpPr>
          <p:cNvPr id="5" name="Podnadpis 2">
            <a:extLst>
              <a:ext uri="{FF2B5EF4-FFF2-40B4-BE49-F238E27FC236}">
                <a16:creationId xmlns:a16="http://schemas.microsoft.com/office/drawing/2014/main" id="{C615B3DA-8E58-4CF5-910F-1D3E02DAB30B}"/>
              </a:ext>
            </a:extLst>
          </p:cNvPr>
          <p:cNvSpPr txBox="1">
            <a:spLocks/>
          </p:cNvSpPr>
          <p:nvPr/>
        </p:nvSpPr>
        <p:spPr>
          <a:xfrm>
            <a:off x="1524000" y="5920069"/>
            <a:ext cx="9144000" cy="924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b="1"/>
              <a:t>Tento výstup byl hrazen z OPP – pól růstu ČR </a:t>
            </a:r>
          </a:p>
          <a:p>
            <a:r>
              <a:rPr lang="cs-CZ" b="1"/>
              <a:t>projekt č.: CZ.07.4.68/0.0/0.0/18_066/0001475</a:t>
            </a:r>
            <a:endParaRPr lang="en-US" b="1"/>
          </a:p>
        </p:txBody>
      </p:sp>
    </p:spTree>
    <p:extLst>
      <p:ext uri="{BB962C8B-B14F-4D97-AF65-F5344CB8AC3E}">
        <p14:creationId xmlns:p14="http://schemas.microsoft.com/office/powerpoint/2010/main" val="317777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63EBD9-1068-080E-DF5A-5613EE682DEC}"/>
              </a:ext>
            </a:extLst>
          </p:cNvPr>
          <p:cNvSpPr>
            <a:spLocks noGrp="1"/>
          </p:cNvSpPr>
          <p:nvPr>
            <p:ph type="title"/>
          </p:nvPr>
        </p:nvSpPr>
        <p:spPr/>
        <p:txBody>
          <a:bodyPr/>
          <a:lstStyle/>
          <a:p>
            <a:r>
              <a:rPr lang="cs-CZ" b="1">
                <a:ea typeface="Calibri Light"/>
                <a:cs typeface="Calibri Light"/>
              </a:rPr>
              <a:t>Žáci s OMJ</a:t>
            </a:r>
            <a:endParaRPr lang="cs-CZ" b="1"/>
          </a:p>
        </p:txBody>
      </p:sp>
      <p:sp>
        <p:nvSpPr>
          <p:cNvPr id="3" name="Zástupný obsah 2">
            <a:extLst>
              <a:ext uri="{FF2B5EF4-FFF2-40B4-BE49-F238E27FC236}">
                <a16:creationId xmlns:a16="http://schemas.microsoft.com/office/drawing/2014/main" id="{0C9DE931-B70C-0CB8-3F6E-EDC269DB96AE}"/>
              </a:ext>
            </a:extLst>
          </p:cNvPr>
          <p:cNvSpPr>
            <a:spLocks noGrp="1"/>
          </p:cNvSpPr>
          <p:nvPr>
            <p:ph sz="half" idx="1"/>
          </p:nvPr>
        </p:nvSpPr>
        <p:spPr/>
        <p:txBody>
          <a:bodyPr vert="horz" lIns="91440" tIns="45720" rIns="91440" bIns="45720" rtlCol="0" anchor="t">
            <a:normAutofit/>
          </a:bodyPr>
          <a:lstStyle/>
          <a:p>
            <a:r>
              <a:rPr lang="cs-CZ">
                <a:ea typeface="Calibri"/>
                <a:cs typeface="Calibri"/>
              </a:rPr>
              <a:t>V případě jazykové bariéry používali žáci běžně telefon pro snazší porozumění instrukcí učitele.</a:t>
            </a:r>
          </a:p>
          <a:p>
            <a:r>
              <a:rPr lang="cs-CZ">
                <a:ea typeface="Calibri"/>
                <a:cs typeface="Calibri"/>
              </a:rPr>
              <a:t>Mezi žáky samotnými jsem nezaznamenala používání techniky pro vlastní komunikaci.</a:t>
            </a:r>
          </a:p>
        </p:txBody>
      </p:sp>
      <p:sp>
        <p:nvSpPr>
          <p:cNvPr id="4" name="Zástupný obsah 3">
            <a:extLst>
              <a:ext uri="{FF2B5EF4-FFF2-40B4-BE49-F238E27FC236}">
                <a16:creationId xmlns:a16="http://schemas.microsoft.com/office/drawing/2014/main" id="{2D0BFE76-18E1-0B4C-2D0C-775AB6B9E443}"/>
              </a:ext>
            </a:extLst>
          </p:cNvPr>
          <p:cNvSpPr>
            <a:spLocks noGrp="1"/>
          </p:cNvSpPr>
          <p:nvPr>
            <p:ph sz="half" idx="2"/>
          </p:nvPr>
        </p:nvSpPr>
        <p:spPr/>
        <p:txBody>
          <a:bodyPr vert="horz" lIns="91440" tIns="45720" rIns="91440" bIns="45720" rtlCol="0" anchor="t">
            <a:normAutofit/>
          </a:bodyPr>
          <a:lstStyle/>
          <a:p>
            <a:r>
              <a:rPr lang="cs-CZ">
                <a:ea typeface="Calibri"/>
                <a:cs typeface="Calibri"/>
              </a:rPr>
              <a:t>Žákům s OMJ, kteří hůř rozuměli, byla věnována nadstandardní péče v oblasti porozumění slovu. Např. delším časem pro pochopení instrukcí, necháním instrukce zopakovat...</a:t>
            </a:r>
            <a:endParaRPr lang="cs-CZ"/>
          </a:p>
        </p:txBody>
      </p:sp>
    </p:spTree>
    <p:extLst>
      <p:ext uri="{BB962C8B-B14F-4D97-AF65-F5344CB8AC3E}">
        <p14:creationId xmlns:p14="http://schemas.microsoft.com/office/powerpoint/2010/main" val="43926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B2128-BDEA-42EF-A9DE-6F56E7A25210}"/>
              </a:ext>
            </a:extLst>
          </p:cNvPr>
          <p:cNvSpPr txBox="1">
            <a:spLocks noGrp="1"/>
          </p:cNvSpPr>
          <p:nvPr>
            <p:ph type="title"/>
          </p:nvPr>
        </p:nvSpPr>
        <p:spPr>
          <a:xfrm>
            <a:off x="270933" y="110067"/>
            <a:ext cx="11590867" cy="1647062"/>
          </a:xfrm>
        </p:spPr>
        <p:txBody>
          <a:bodyPr>
            <a:normAutofit fontScale="90000"/>
          </a:bodyPr>
          <a:lstStyle/>
          <a:p>
            <a:br>
              <a:rPr lang="cs-CZ"/>
            </a:br>
            <a:br>
              <a:rPr lang="cs-CZ"/>
            </a:br>
            <a:r>
              <a:rPr lang="cs-CZ" sz="4900" b="1" err="1">
                <a:ea typeface="Calibri Light"/>
                <a:cs typeface="Calibri Light"/>
              </a:rPr>
              <a:t>Koulutuskuntayhtymä</a:t>
            </a:r>
            <a:r>
              <a:rPr lang="cs-CZ" sz="3100"/>
              <a:t> </a:t>
            </a:r>
            <a:br>
              <a:rPr lang="cs-CZ" sz="3100"/>
            </a:br>
            <a:r>
              <a:rPr lang="cs-CZ" sz="3100"/>
              <a:t>Jedná se o </a:t>
            </a:r>
            <a:r>
              <a:rPr lang="cs-CZ" sz="3100" b="1"/>
              <a:t>odbornou střední školu</a:t>
            </a:r>
            <a:r>
              <a:rPr lang="cs-CZ" sz="3100"/>
              <a:t>, s různými učebními obory, která věnuje péči </a:t>
            </a:r>
            <a:r>
              <a:rPr lang="cs-CZ" sz="3100" b="1"/>
              <a:t>žákům z různých jazykových prostředí</a:t>
            </a:r>
            <a:r>
              <a:rPr lang="cs-CZ" sz="3100"/>
              <a:t> a žákům s </a:t>
            </a:r>
            <a:r>
              <a:rPr lang="cs-CZ" sz="3100" b="1"/>
              <a:t>velmi nízkou motivací</a:t>
            </a:r>
            <a:r>
              <a:rPr lang="cs-CZ" sz="3100"/>
              <a:t>.</a:t>
            </a:r>
            <a:br>
              <a:rPr lang="cs-CZ"/>
            </a:br>
            <a:br>
              <a:rPr lang="cs-CZ"/>
            </a:br>
            <a:endParaRPr lang="cs-CZ"/>
          </a:p>
        </p:txBody>
      </p:sp>
      <p:pic>
        <p:nvPicPr>
          <p:cNvPr id="4" name="Picture 2" descr="Titulní strana - penizeproprahu">
            <a:extLst>
              <a:ext uri="{FF2B5EF4-FFF2-40B4-BE49-F238E27FC236}">
                <a16:creationId xmlns:a16="http://schemas.microsoft.com/office/drawing/2014/main" id="{DC979E60-1A08-47BC-B2E0-908CC364B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 t="21479" r="4174" b="19015"/>
          <a:stretch/>
        </p:blipFill>
        <p:spPr bwMode="auto">
          <a:xfrm>
            <a:off x="0" y="5807445"/>
            <a:ext cx="7503110" cy="105055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F70D127D-728E-408F-BC37-8F529553F423}"/>
              </a:ext>
            </a:extLst>
          </p:cNvPr>
          <p:cNvSpPr>
            <a:spLocks noGrp="1"/>
          </p:cNvSpPr>
          <p:nvPr>
            <p:ph idx="1"/>
          </p:nvPr>
        </p:nvSpPr>
        <p:spPr/>
        <p:txBody>
          <a:bodyPr/>
          <a:lstStyle/>
          <a:p>
            <a:r>
              <a:rPr lang="cs-CZ"/>
              <a:t>  </a:t>
            </a:r>
          </a:p>
        </p:txBody>
      </p:sp>
      <p:pic>
        <p:nvPicPr>
          <p:cNvPr id="6" name="Obrázek 5">
            <a:extLst>
              <a:ext uri="{FF2B5EF4-FFF2-40B4-BE49-F238E27FC236}">
                <a16:creationId xmlns:a16="http://schemas.microsoft.com/office/drawing/2014/main" id="{E8A7C904-625B-4B8C-B4E4-6A651935EAFC}"/>
              </a:ext>
            </a:extLst>
          </p:cNvPr>
          <p:cNvPicPr>
            <a:picLocks noChangeAspect="1"/>
          </p:cNvPicPr>
          <p:nvPr/>
        </p:nvPicPr>
        <p:blipFill>
          <a:blip r:embed="rId3"/>
          <a:stretch>
            <a:fillRect/>
          </a:stretch>
        </p:blipFill>
        <p:spPr>
          <a:xfrm>
            <a:off x="411065" y="1757129"/>
            <a:ext cx="4620270" cy="3343742"/>
          </a:xfrm>
          <a:prstGeom prst="rect">
            <a:avLst/>
          </a:prstGeom>
        </p:spPr>
      </p:pic>
      <p:pic>
        <p:nvPicPr>
          <p:cNvPr id="7" name="Obrázek 6">
            <a:extLst>
              <a:ext uri="{FF2B5EF4-FFF2-40B4-BE49-F238E27FC236}">
                <a16:creationId xmlns:a16="http://schemas.microsoft.com/office/drawing/2014/main" id="{FF733390-F6BC-4837-8B5C-067ED3B64D3D}"/>
              </a:ext>
            </a:extLst>
          </p:cNvPr>
          <p:cNvPicPr>
            <a:picLocks noChangeAspect="1"/>
          </p:cNvPicPr>
          <p:nvPr/>
        </p:nvPicPr>
        <p:blipFill>
          <a:blip r:embed="rId4"/>
          <a:stretch>
            <a:fillRect/>
          </a:stretch>
        </p:blipFill>
        <p:spPr>
          <a:xfrm>
            <a:off x="5258148" y="2339648"/>
            <a:ext cx="2429214" cy="2333951"/>
          </a:xfrm>
          <a:prstGeom prst="rect">
            <a:avLst/>
          </a:prstGeom>
        </p:spPr>
      </p:pic>
      <p:pic>
        <p:nvPicPr>
          <p:cNvPr id="8" name="Obrázek 7">
            <a:extLst>
              <a:ext uri="{FF2B5EF4-FFF2-40B4-BE49-F238E27FC236}">
                <a16:creationId xmlns:a16="http://schemas.microsoft.com/office/drawing/2014/main" id="{1B406287-C0F5-4E25-96B6-C716C3868947}"/>
              </a:ext>
            </a:extLst>
          </p:cNvPr>
          <p:cNvPicPr>
            <a:picLocks noChangeAspect="1"/>
          </p:cNvPicPr>
          <p:nvPr/>
        </p:nvPicPr>
        <p:blipFill>
          <a:blip r:embed="rId5"/>
          <a:stretch>
            <a:fillRect/>
          </a:stretch>
        </p:blipFill>
        <p:spPr>
          <a:xfrm>
            <a:off x="7871614" y="2687360"/>
            <a:ext cx="3848637" cy="39724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556EC-300F-A1A8-8804-6171594D9014}"/>
              </a:ext>
            </a:extLst>
          </p:cNvPr>
          <p:cNvSpPr>
            <a:spLocks noGrp="1"/>
          </p:cNvSpPr>
          <p:nvPr>
            <p:ph type="title"/>
          </p:nvPr>
        </p:nvSpPr>
        <p:spPr>
          <a:xfrm>
            <a:off x="838200" y="2108062"/>
            <a:ext cx="10515600" cy="1325563"/>
          </a:xfrm>
        </p:spPr>
        <p:txBody>
          <a:bodyPr/>
          <a:lstStyle/>
          <a:p>
            <a:r>
              <a:rPr lang="cs-CZ" b="1">
                <a:ea typeface="Calibri Light"/>
                <a:cs typeface="Calibri Light"/>
              </a:rPr>
              <a:t>Pozorování a návštěvy na pracovištích praktické výuky</a:t>
            </a:r>
          </a:p>
        </p:txBody>
      </p:sp>
      <p:pic>
        <p:nvPicPr>
          <p:cNvPr id="4" name="Picture 2" descr="Titulní strana - penizeproprahu">
            <a:extLst>
              <a:ext uri="{FF2B5EF4-FFF2-40B4-BE49-F238E27FC236}">
                <a16:creationId xmlns:a16="http://schemas.microsoft.com/office/drawing/2014/main" id="{E2F8F770-6146-C899-9847-9C2CA829B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 t="21479" r="4174" b="19015"/>
          <a:stretch/>
        </p:blipFill>
        <p:spPr bwMode="auto">
          <a:xfrm>
            <a:off x="0" y="5807445"/>
            <a:ext cx="7503110" cy="105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1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ulní strana - penizeproprahu">
            <a:extLst>
              <a:ext uri="{FF2B5EF4-FFF2-40B4-BE49-F238E27FC236}">
                <a16:creationId xmlns:a16="http://schemas.microsoft.com/office/drawing/2014/main" id="{6C9D5514-F712-4952-9922-5722D9576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 t="21479" r="4174" b="19015"/>
          <a:stretch/>
        </p:blipFill>
        <p:spPr bwMode="auto">
          <a:xfrm>
            <a:off x="0" y="5807445"/>
            <a:ext cx="7503110" cy="105055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84113DCF-599C-45B9-8BE3-AEB7EA88FE89}"/>
              </a:ext>
            </a:extLst>
          </p:cNvPr>
          <p:cNvSpPr/>
          <p:nvPr/>
        </p:nvSpPr>
        <p:spPr>
          <a:xfrm>
            <a:off x="351368" y="287868"/>
            <a:ext cx="7302499" cy="4832092"/>
          </a:xfrm>
          <a:prstGeom prst="rect">
            <a:avLst/>
          </a:prstGeom>
        </p:spPr>
        <p:txBody>
          <a:bodyPr wrap="square">
            <a:spAutoFit/>
          </a:bodyPr>
          <a:lstStyle/>
          <a:p>
            <a:pPr fontAlgn="base"/>
            <a:r>
              <a:rPr lang="cs-CZ" sz="2800"/>
              <a:t>Atmosféra v dílnách byla neobyčejně klidná, jazykové projevy nepatrné. </a:t>
            </a:r>
          </a:p>
          <a:p>
            <a:pPr fontAlgn="base"/>
            <a:r>
              <a:rPr lang="cs-CZ" sz="2800"/>
              <a:t>V jedné dílně dokonce pracovala pouze jedna dívka na tkalcovském stavu. Bez přítomnosti učitele. </a:t>
            </a:r>
          </a:p>
          <a:p>
            <a:r>
              <a:rPr lang="cs-CZ" sz="2800"/>
              <a:t>V dílně </a:t>
            </a:r>
            <a:r>
              <a:rPr lang="cs-CZ" sz="2800" err="1"/>
              <a:t>Valma</a:t>
            </a:r>
            <a:r>
              <a:rPr lang="cs-CZ" sz="2800"/>
              <a:t> nám učitel ukazoval, jak jednoduchý předmět musí přimět žáky vyrobit, aby se přesvědčili, že usilovná činnost vede k nějakému výsledku, že má smysl. Při všem respektu k žákům nás upozornil, ať si dáváme dobrý pozor na cenné věci, peněženky, mobily.... </a:t>
            </a:r>
          </a:p>
        </p:txBody>
      </p:sp>
      <p:pic>
        <p:nvPicPr>
          <p:cNvPr id="4" name="Obrázek 3">
            <a:extLst>
              <a:ext uri="{FF2B5EF4-FFF2-40B4-BE49-F238E27FC236}">
                <a16:creationId xmlns:a16="http://schemas.microsoft.com/office/drawing/2014/main" id="{1D1E0177-29EC-4006-93C1-AA2F527859F8}"/>
              </a:ext>
            </a:extLst>
          </p:cNvPr>
          <p:cNvPicPr>
            <a:picLocks noChangeAspect="1"/>
          </p:cNvPicPr>
          <p:nvPr/>
        </p:nvPicPr>
        <p:blipFill>
          <a:blip r:embed="rId3"/>
          <a:stretch>
            <a:fillRect/>
          </a:stretch>
        </p:blipFill>
        <p:spPr>
          <a:xfrm>
            <a:off x="7975600" y="2678831"/>
            <a:ext cx="4216400" cy="4179169"/>
          </a:xfrm>
          <a:prstGeom prst="rect">
            <a:avLst/>
          </a:prstGeom>
        </p:spPr>
      </p:pic>
    </p:spTree>
    <p:extLst>
      <p:ext uri="{BB962C8B-B14F-4D97-AF65-F5344CB8AC3E}">
        <p14:creationId xmlns:p14="http://schemas.microsoft.com/office/powerpoint/2010/main" val="202315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ulní strana - penizeproprahu">
            <a:extLst>
              <a:ext uri="{FF2B5EF4-FFF2-40B4-BE49-F238E27FC236}">
                <a16:creationId xmlns:a16="http://schemas.microsoft.com/office/drawing/2014/main" id="{6C9D5514-F712-4952-9922-5722D9576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 t="21479" r="4174" b="19015"/>
          <a:stretch/>
        </p:blipFill>
        <p:spPr bwMode="auto">
          <a:xfrm>
            <a:off x="0" y="5807445"/>
            <a:ext cx="7503110" cy="105055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84113DCF-599C-45B9-8BE3-AEB7EA88FE89}"/>
              </a:ext>
            </a:extLst>
          </p:cNvPr>
          <p:cNvSpPr/>
          <p:nvPr/>
        </p:nvSpPr>
        <p:spPr>
          <a:xfrm>
            <a:off x="351368" y="287868"/>
            <a:ext cx="7387165" cy="7602081"/>
          </a:xfrm>
          <a:prstGeom prst="rect">
            <a:avLst/>
          </a:prstGeom>
        </p:spPr>
        <p:txBody>
          <a:bodyPr wrap="square" lIns="91440" tIns="45720" rIns="91440" bIns="45720" anchor="t">
            <a:spAutoFit/>
          </a:bodyPr>
          <a:lstStyle/>
          <a:p>
            <a:pPr fontAlgn="base"/>
            <a:r>
              <a:rPr lang="cs-CZ" sz="4400" b="1">
                <a:latin typeface="+mj-lt"/>
                <a:ea typeface="Calibri Light"/>
                <a:cs typeface="Calibri Light"/>
              </a:rPr>
              <a:t>Stavba</a:t>
            </a:r>
          </a:p>
          <a:p>
            <a:endParaRPr lang="cs-CZ" sz="4000">
              <a:ea typeface="+mn-lt"/>
              <a:cs typeface="+mn-lt"/>
            </a:endParaRPr>
          </a:p>
          <a:p>
            <a:r>
              <a:rPr lang="cs-CZ" sz="4000">
                <a:ea typeface="+mn-lt"/>
                <a:cs typeface="+mn-lt"/>
              </a:rPr>
              <a:t>Pracoviště je vzdálené 2 km od školy.</a:t>
            </a:r>
            <a:endParaRPr lang="cs-CZ"/>
          </a:p>
          <a:p>
            <a:r>
              <a:rPr lang="cs-CZ" sz="4000"/>
              <a:t>Viděli jsme, jak se žáci učí jednotlivé stavební prvky. Některé výrobky si může zájemce odkoupit pouze za cenu materiálu. </a:t>
            </a:r>
            <a:endParaRPr lang="cs-CZ"/>
          </a:p>
          <a:p>
            <a:pPr fontAlgn="base"/>
            <a:endParaRPr lang="cs-CZ" sz="2800"/>
          </a:p>
          <a:p>
            <a:pPr fontAlgn="base"/>
            <a:endParaRPr lang="cs-CZ" sz="2800"/>
          </a:p>
          <a:p>
            <a:pPr fontAlgn="base"/>
            <a:endParaRPr lang="cs-CZ" sz="2800"/>
          </a:p>
          <a:p>
            <a:pPr fontAlgn="base"/>
            <a:endParaRPr lang="cs-CZ" sz="2800"/>
          </a:p>
          <a:p>
            <a:pPr fontAlgn="base"/>
            <a:endParaRPr lang="cs-CZ" sz="2800"/>
          </a:p>
          <a:p>
            <a:pPr fontAlgn="base"/>
            <a:endParaRPr lang="cs-CZ" sz="2800"/>
          </a:p>
        </p:txBody>
      </p:sp>
      <p:pic>
        <p:nvPicPr>
          <p:cNvPr id="5" name="Obrázek 3" descr="Obsah obrázku osoba, interiér, stojící, pracovní&#10;&#10;Popis se vygeneroval automaticky.">
            <a:extLst>
              <a:ext uri="{FF2B5EF4-FFF2-40B4-BE49-F238E27FC236}">
                <a16:creationId xmlns:a16="http://schemas.microsoft.com/office/drawing/2014/main" id="{DCCD842B-A5EB-4DA1-932F-B137D2E7FDF8}"/>
              </a:ext>
            </a:extLst>
          </p:cNvPr>
          <p:cNvPicPr>
            <a:picLocks noChangeAspect="1"/>
          </p:cNvPicPr>
          <p:nvPr/>
        </p:nvPicPr>
        <p:blipFill>
          <a:blip r:embed="rId3"/>
          <a:stretch>
            <a:fillRect/>
          </a:stretch>
        </p:blipFill>
        <p:spPr>
          <a:xfrm>
            <a:off x="7854478" y="3639870"/>
            <a:ext cx="4154311" cy="3118552"/>
          </a:xfrm>
          <a:prstGeom prst="rect">
            <a:avLst/>
          </a:prstGeom>
          <a:noFill/>
          <a:ln cap="flat">
            <a:noFill/>
          </a:ln>
        </p:spPr>
      </p:pic>
      <p:pic>
        <p:nvPicPr>
          <p:cNvPr id="6" name="Obrázek 4" descr="Obsah obrázku země, interiér, osoba, strop&#10;&#10;Popis se vygeneroval automaticky.">
            <a:extLst>
              <a:ext uri="{FF2B5EF4-FFF2-40B4-BE49-F238E27FC236}">
                <a16:creationId xmlns:a16="http://schemas.microsoft.com/office/drawing/2014/main" id="{D48574E3-E471-419A-8524-AE3217E45F54}"/>
              </a:ext>
            </a:extLst>
          </p:cNvPr>
          <p:cNvPicPr>
            <a:picLocks noChangeAspect="1"/>
          </p:cNvPicPr>
          <p:nvPr/>
        </p:nvPicPr>
        <p:blipFill>
          <a:blip r:embed="rId4"/>
          <a:stretch>
            <a:fillRect/>
          </a:stretch>
        </p:blipFill>
        <p:spPr>
          <a:xfrm>
            <a:off x="7827489" y="370935"/>
            <a:ext cx="4233333" cy="3169356"/>
          </a:xfrm>
          <a:prstGeom prst="rect">
            <a:avLst/>
          </a:prstGeom>
          <a:noFill/>
          <a:ln cap="flat">
            <a:noFill/>
          </a:ln>
        </p:spPr>
      </p:pic>
    </p:spTree>
    <p:extLst>
      <p:ext uri="{BB962C8B-B14F-4D97-AF65-F5344CB8AC3E}">
        <p14:creationId xmlns:p14="http://schemas.microsoft.com/office/powerpoint/2010/main" val="216731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ulní strana - penizeproprahu">
            <a:extLst>
              <a:ext uri="{FF2B5EF4-FFF2-40B4-BE49-F238E27FC236}">
                <a16:creationId xmlns:a16="http://schemas.microsoft.com/office/drawing/2014/main" id="{6C9D5514-F712-4952-9922-5722D9576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 t="21479" r="4174" b="19015"/>
          <a:stretch/>
        </p:blipFill>
        <p:spPr bwMode="auto">
          <a:xfrm>
            <a:off x="0" y="5807445"/>
            <a:ext cx="7503110" cy="105055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84113DCF-599C-45B9-8BE3-AEB7EA88FE89}"/>
              </a:ext>
            </a:extLst>
          </p:cNvPr>
          <p:cNvSpPr/>
          <p:nvPr/>
        </p:nvSpPr>
        <p:spPr>
          <a:xfrm>
            <a:off x="351368" y="287868"/>
            <a:ext cx="7387165" cy="6801862"/>
          </a:xfrm>
          <a:prstGeom prst="rect">
            <a:avLst/>
          </a:prstGeom>
        </p:spPr>
        <p:txBody>
          <a:bodyPr wrap="square" lIns="91440" tIns="45720" rIns="91440" bIns="45720" anchor="t">
            <a:spAutoFit/>
          </a:bodyPr>
          <a:lstStyle/>
          <a:p>
            <a:pPr fontAlgn="base"/>
            <a:r>
              <a:rPr lang="cs-CZ" sz="4400" b="1">
                <a:latin typeface="+mj-lt"/>
                <a:ea typeface="Calibri Light"/>
                <a:cs typeface="Calibri Light"/>
              </a:rPr>
              <a:t>Kadeřnictví </a:t>
            </a:r>
          </a:p>
          <a:p>
            <a:pPr fontAlgn="base"/>
            <a:endParaRPr lang="cs-CZ" sz="3200"/>
          </a:p>
          <a:p>
            <a:pPr fontAlgn="base"/>
            <a:r>
              <a:rPr lang="cs-CZ" sz="2800"/>
              <a:t>Učnice pracovaly zcela samostatně. Některé mluvila anglicky více, některé méně. S každým úkonem nás seznámily, než jej začaly provádět. Učitelky na ně vůbec nedohlížela, ani výsledek neprohlédla. Pochopily jsme, že ve Finsku se vůbec nefouká do objemu ani do vln, jen na rovno. Pak se případně nakadeří žehličkou. Tento úsudek se nám potvrdil ve finských ulicích. </a:t>
            </a:r>
          </a:p>
          <a:p>
            <a:pPr fontAlgn="base"/>
            <a:endParaRPr lang="cs-CZ" sz="2800"/>
          </a:p>
          <a:p>
            <a:pPr fontAlgn="base"/>
            <a:endParaRPr lang="cs-CZ" sz="2800"/>
          </a:p>
          <a:p>
            <a:pPr fontAlgn="base"/>
            <a:endParaRPr lang="cs-CZ" sz="2800"/>
          </a:p>
          <a:p>
            <a:pPr fontAlgn="base"/>
            <a:endParaRPr lang="cs-CZ" sz="2800"/>
          </a:p>
          <a:p>
            <a:pPr fontAlgn="base"/>
            <a:endParaRPr lang="cs-CZ" sz="2800"/>
          </a:p>
        </p:txBody>
      </p:sp>
      <p:pic>
        <p:nvPicPr>
          <p:cNvPr id="7" name="Obrázek 3" descr="Obsah obrázku text, interiér, strop, patro&#10;&#10;Popis se vygeneroval automaticky.">
            <a:extLst>
              <a:ext uri="{FF2B5EF4-FFF2-40B4-BE49-F238E27FC236}">
                <a16:creationId xmlns:a16="http://schemas.microsoft.com/office/drawing/2014/main" id="{BB5A6AE7-4377-4675-8620-98315555A4A1}"/>
              </a:ext>
            </a:extLst>
          </p:cNvPr>
          <p:cNvPicPr>
            <a:picLocks noChangeAspect="1"/>
          </p:cNvPicPr>
          <p:nvPr/>
        </p:nvPicPr>
        <p:blipFill>
          <a:blip r:embed="rId3"/>
          <a:srcRect l="7171" r="20426" b="-2"/>
          <a:stretch>
            <a:fillRect/>
          </a:stretch>
        </p:blipFill>
        <p:spPr>
          <a:xfrm>
            <a:off x="9054998" y="3959267"/>
            <a:ext cx="2709434" cy="2806694"/>
          </a:xfrm>
          <a:prstGeom prst="rect">
            <a:avLst/>
          </a:prstGeom>
          <a:noFill/>
          <a:ln cap="flat">
            <a:noFill/>
          </a:ln>
        </p:spPr>
      </p:pic>
      <p:pic>
        <p:nvPicPr>
          <p:cNvPr id="8" name="Obrázek 2" descr="Obsah obrázku interiér, patro, strop, místnost&#10;&#10;Popis se vygeneroval automaticky.">
            <a:extLst>
              <a:ext uri="{FF2B5EF4-FFF2-40B4-BE49-F238E27FC236}">
                <a16:creationId xmlns:a16="http://schemas.microsoft.com/office/drawing/2014/main" id="{63389BB7-8B2F-4776-BE6A-3AA23647F736}"/>
              </a:ext>
            </a:extLst>
          </p:cNvPr>
          <p:cNvPicPr>
            <a:picLocks noChangeAspect="1"/>
          </p:cNvPicPr>
          <p:nvPr/>
        </p:nvPicPr>
        <p:blipFill>
          <a:blip r:embed="rId4"/>
          <a:srcRect l="10218" r="17379" b="-2"/>
          <a:stretch>
            <a:fillRect/>
          </a:stretch>
        </p:blipFill>
        <p:spPr>
          <a:xfrm>
            <a:off x="8425289" y="288757"/>
            <a:ext cx="3335969" cy="3455719"/>
          </a:xfrm>
          <a:prstGeom prst="rect">
            <a:avLst/>
          </a:prstGeom>
          <a:noFill/>
          <a:ln cap="flat">
            <a:noFill/>
          </a:ln>
        </p:spPr>
      </p:pic>
    </p:spTree>
    <p:extLst>
      <p:ext uri="{BB962C8B-B14F-4D97-AF65-F5344CB8AC3E}">
        <p14:creationId xmlns:p14="http://schemas.microsoft.com/office/powerpoint/2010/main" val="121602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ulní strana - penizeproprahu">
            <a:extLst>
              <a:ext uri="{FF2B5EF4-FFF2-40B4-BE49-F238E27FC236}">
                <a16:creationId xmlns:a16="http://schemas.microsoft.com/office/drawing/2014/main" id="{6C9D5514-F712-4952-9922-5722D9576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 t="21479" r="4174" b="19015"/>
          <a:stretch/>
        </p:blipFill>
        <p:spPr bwMode="auto">
          <a:xfrm>
            <a:off x="0" y="5807445"/>
            <a:ext cx="7503110" cy="105055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84113DCF-599C-45B9-8BE3-AEB7EA88FE89}"/>
              </a:ext>
            </a:extLst>
          </p:cNvPr>
          <p:cNvSpPr/>
          <p:nvPr/>
        </p:nvSpPr>
        <p:spPr>
          <a:xfrm>
            <a:off x="351369" y="287868"/>
            <a:ext cx="6455832" cy="7048083"/>
          </a:xfrm>
          <a:prstGeom prst="rect">
            <a:avLst/>
          </a:prstGeom>
        </p:spPr>
        <p:txBody>
          <a:bodyPr wrap="square" lIns="91440" tIns="45720" rIns="91440" bIns="45720" anchor="t">
            <a:spAutoFit/>
          </a:bodyPr>
          <a:lstStyle/>
          <a:p>
            <a:pPr fontAlgn="base"/>
            <a:r>
              <a:rPr lang="cs-CZ" sz="4400" b="1">
                <a:latin typeface="+mj-lt"/>
                <a:ea typeface="Calibri Light"/>
                <a:cs typeface="Calibri Light"/>
              </a:rPr>
              <a:t>Textilní, čalounické, oděvní, kloboučnická a obuvnická dílna</a:t>
            </a:r>
          </a:p>
          <a:p>
            <a:pPr fontAlgn="base"/>
            <a:endParaRPr lang="cs-CZ" sz="1200"/>
          </a:p>
          <a:p>
            <a:pPr fontAlgn="base"/>
            <a:r>
              <a:rPr lang="cs-CZ" sz="2800"/>
              <a:t>V dílnách pracovali žáci tiše a samostatně. V obuvnické dílně porovnávala učitelka finální výrobky a něco vysvětlovala. Jednoho žáka jsem požádala o foto, řekl anglicky, že nedříve odloží mobil, že předstírá, že pracuje. Mobily v rukou žáků nikomu nevadila. </a:t>
            </a:r>
          </a:p>
          <a:p>
            <a:pPr fontAlgn="base"/>
            <a:endParaRPr lang="cs-CZ" sz="2800"/>
          </a:p>
          <a:p>
            <a:pPr fontAlgn="base"/>
            <a:endParaRPr lang="cs-CZ" sz="2800"/>
          </a:p>
          <a:p>
            <a:pPr fontAlgn="base"/>
            <a:endParaRPr lang="cs-CZ" sz="2800"/>
          </a:p>
          <a:p>
            <a:pPr fontAlgn="base"/>
            <a:endParaRPr lang="cs-CZ" sz="2800"/>
          </a:p>
        </p:txBody>
      </p:sp>
      <p:pic>
        <p:nvPicPr>
          <p:cNvPr id="4" name="Obrázek 3">
            <a:extLst>
              <a:ext uri="{FF2B5EF4-FFF2-40B4-BE49-F238E27FC236}">
                <a16:creationId xmlns:a16="http://schemas.microsoft.com/office/drawing/2014/main" id="{75A465D7-04C1-4DA5-A45D-DA6128962F02}"/>
              </a:ext>
            </a:extLst>
          </p:cNvPr>
          <p:cNvPicPr>
            <a:picLocks noChangeAspect="1"/>
          </p:cNvPicPr>
          <p:nvPr/>
        </p:nvPicPr>
        <p:blipFill>
          <a:blip r:embed="rId3"/>
          <a:stretch>
            <a:fillRect/>
          </a:stretch>
        </p:blipFill>
        <p:spPr>
          <a:xfrm>
            <a:off x="7979015" y="81831"/>
            <a:ext cx="4124901" cy="2715004"/>
          </a:xfrm>
          <a:prstGeom prst="rect">
            <a:avLst/>
          </a:prstGeom>
        </p:spPr>
      </p:pic>
      <p:pic>
        <p:nvPicPr>
          <p:cNvPr id="5" name="Obrázek 4">
            <a:extLst>
              <a:ext uri="{FF2B5EF4-FFF2-40B4-BE49-F238E27FC236}">
                <a16:creationId xmlns:a16="http://schemas.microsoft.com/office/drawing/2014/main" id="{D4451456-DBC7-4708-8E4D-5E95E12F56AB}"/>
              </a:ext>
            </a:extLst>
          </p:cNvPr>
          <p:cNvPicPr>
            <a:picLocks noChangeAspect="1"/>
          </p:cNvPicPr>
          <p:nvPr/>
        </p:nvPicPr>
        <p:blipFill>
          <a:blip r:embed="rId4"/>
          <a:stretch>
            <a:fillRect/>
          </a:stretch>
        </p:blipFill>
        <p:spPr>
          <a:xfrm>
            <a:off x="7243235" y="3040980"/>
            <a:ext cx="2724530" cy="2657846"/>
          </a:xfrm>
          <a:prstGeom prst="rect">
            <a:avLst/>
          </a:prstGeom>
        </p:spPr>
      </p:pic>
      <p:pic>
        <p:nvPicPr>
          <p:cNvPr id="6" name="Obrázek 5">
            <a:extLst>
              <a:ext uri="{FF2B5EF4-FFF2-40B4-BE49-F238E27FC236}">
                <a16:creationId xmlns:a16="http://schemas.microsoft.com/office/drawing/2014/main" id="{11F5CA33-8C9C-476A-82E9-6069AF630714}"/>
              </a:ext>
            </a:extLst>
          </p:cNvPr>
          <p:cNvPicPr>
            <a:picLocks noChangeAspect="1"/>
          </p:cNvPicPr>
          <p:nvPr/>
        </p:nvPicPr>
        <p:blipFill>
          <a:blip r:embed="rId5"/>
          <a:stretch>
            <a:fillRect/>
          </a:stretch>
        </p:blipFill>
        <p:spPr>
          <a:xfrm>
            <a:off x="10139781" y="2960434"/>
            <a:ext cx="1581371" cy="3629532"/>
          </a:xfrm>
          <a:prstGeom prst="rect">
            <a:avLst/>
          </a:prstGeom>
        </p:spPr>
      </p:pic>
    </p:spTree>
    <p:extLst>
      <p:ext uri="{BB962C8B-B14F-4D97-AF65-F5344CB8AC3E}">
        <p14:creationId xmlns:p14="http://schemas.microsoft.com/office/powerpoint/2010/main" val="323546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tulní strana - penizeproprahu">
            <a:extLst>
              <a:ext uri="{FF2B5EF4-FFF2-40B4-BE49-F238E27FC236}">
                <a16:creationId xmlns:a16="http://schemas.microsoft.com/office/drawing/2014/main" id="{03EF875A-EB61-4637-8352-CCD740BF1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3849"/>
            <a:ext cx="12192000" cy="26257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F159177B-F053-432A-AD84-55F57CEE7DB5}"/>
              </a:ext>
            </a:extLst>
          </p:cNvPr>
          <p:cNvSpPr>
            <a:spLocks noGrp="1"/>
          </p:cNvSpPr>
          <p:nvPr>
            <p:ph type="ctrTitle"/>
          </p:nvPr>
        </p:nvSpPr>
        <p:spPr>
          <a:xfrm>
            <a:off x="1524000" y="138930"/>
            <a:ext cx="9144000" cy="2387600"/>
          </a:xfrm>
        </p:spPr>
        <p:txBody>
          <a:bodyPr/>
          <a:lstStyle/>
          <a:p>
            <a:r>
              <a:rPr lang="cs-CZ"/>
              <a:t>Děkuji za pozornost!</a:t>
            </a:r>
            <a:endParaRPr lang="en-US"/>
          </a:p>
        </p:txBody>
      </p:sp>
      <p:sp>
        <p:nvSpPr>
          <p:cNvPr id="5" name="Podnadpis 2">
            <a:extLst>
              <a:ext uri="{FF2B5EF4-FFF2-40B4-BE49-F238E27FC236}">
                <a16:creationId xmlns:a16="http://schemas.microsoft.com/office/drawing/2014/main" id="{C615B3DA-8E58-4CF5-910F-1D3E02DAB30B}"/>
              </a:ext>
            </a:extLst>
          </p:cNvPr>
          <p:cNvSpPr txBox="1">
            <a:spLocks/>
          </p:cNvSpPr>
          <p:nvPr/>
        </p:nvSpPr>
        <p:spPr>
          <a:xfrm>
            <a:off x="1524000" y="5920069"/>
            <a:ext cx="9144000" cy="924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b="1"/>
              <a:t>Tento výstup byl hrazen z OPP – pól růstu ČR </a:t>
            </a:r>
          </a:p>
          <a:p>
            <a:r>
              <a:rPr lang="cs-CZ" b="1"/>
              <a:t>projekt č.: CZ.07.4.68/0.0/0.0/18_066/0001475</a:t>
            </a:r>
            <a:endParaRPr lang="en-US" b="1"/>
          </a:p>
        </p:txBody>
      </p:sp>
    </p:spTree>
    <p:extLst>
      <p:ext uri="{BB962C8B-B14F-4D97-AF65-F5344CB8AC3E}">
        <p14:creationId xmlns:p14="http://schemas.microsoft.com/office/powerpoint/2010/main" val="164380310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270F5D73AF3CC40AE26D18EDF417206" ma:contentTypeVersion="11" ma:contentTypeDescription="Vytvoří nový dokument" ma:contentTypeScope="" ma:versionID="5e24eaa5a1591edca043b4b56ce36e96">
  <xsd:schema xmlns:xsd="http://www.w3.org/2001/XMLSchema" xmlns:xs="http://www.w3.org/2001/XMLSchema" xmlns:p="http://schemas.microsoft.com/office/2006/metadata/properties" xmlns:ns2="b70a83ec-de4d-4c8c-b626-cbc19bdc8797" xmlns:ns3="426b20d5-b846-4cd9-b2fc-697e0e5a7e68" targetNamespace="http://schemas.microsoft.com/office/2006/metadata/properties" ma:root="true" ma:fieldsID="35cb3521f724effbeaf0d1f1eab97de8" ns2:_="" ns3:_="">
    <xsd:import namespace="b70a83ec-de4d-4c8c-b626-cbc19bdc8797"/>
    <xsd:import namespace="426b20d5-b846-4cd9-b2fc-697e0e5a7e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a83ec-de4d-4c8c-b626-cbc19bdc87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Značky obrázků" ma:readOnly="false" ma:fieldId="{5cf76f15-5ced-4ddc-b409-7134ff3c332f}" ma:taxonomyMulti="true" ma:sspId="b871b2b4-258c-430c-8458-2636f4056a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b20d5-b846-4cd9-b2fc-697e0e5a7e68"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TaxCatchAll" ma:index="14" nillable="true" ma:displayName="Taxonomy Catch All Column" ma:hidden="true" ma:list="{050ff841-c6a5-499a-9b24-1c0ecf753fb7}" ma:internalName="TaxCatchAll" ma:showField="CatchAllData" ma:web="426b20d5-b846-4cd9-b2fc-697e0e5a7e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0a83ec-de4d-4c8c-b626-cbc19bdc8797">
      <Terms xmlns="http://schemas.microsoft.com/office/infopath/2007/PartnerControls"/>
    </lcf76f155ced4ddcb4097134ff3c332f>
    <TaxCatchAll xmlns="426b20d5-b846-4cd9-b2fc-697e0e5a7e68" xsi:nil="true"/>
  </documentManagement>
</p:properties>
</file>

<file path=customXml/itemProps1.xml><?xml version="1.0" encoding="utf-8"?>
<ds:datastoreItem xmlns:ds="http://schemas.openxmlformats.org/officeDocument/2006/customXml" ds:itemID="{D9CFFFFA-D616-4549-B608-A97925696586}">
  <ds:schemaRefs>
    <ds:schemaRef ds:uri="426b20d5-b846-4cd9-b2fc-697e0e5a7e68"/>
    <ds:schemaRef ds:uri="b70a83ec-de4d-4c8c-b626-cbc19bdc87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3FC11F-45BB-4752-A3A0-CB60FDC9E3B2}">
  <ds:schemaRefs>
    <ds:schemaRef ds:uri="http://schemas.microsoft.com/sharepoint/v3/contenttype/forms"/>
  </ds:schemaRefs>
</ds:datastoreItem>
</file>

<file path=customXml/itemProps3.xml><?xml version="1.0" encoding="utf-8"?>
<ds:datastoreItem xmlns:ds="http://schemas.openxmlformats.org/officeDocument/2006/customXml" ds:itemID="{4932FE62-54F8-47E2-BB77-2F0B627580D5}">
  <ds:schemaRefs>
    <ds:schemaRef ds:uri="426b20d5-b846-4cd9-b2fc-697e0e5a7e68"/>
    <ds:schemaRef ds:uri="b70a83ec-de4d-4c8c-b626-cbc19bdc879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Motiv Office</vt:lpstr>
      <vt:lpstr>Finsko 22.-25.11. 2021 Seznámení s podmínkami vzdělávání žáků s OMJ </vt:lpstr>
      <vt:lpstr>Žáci s OMJ</vt:lpstr>
      <vt:lpstr>  Koulutuskuntayhtymä  Jedná se o odbornou střední školu, s různými učebními obory, která věnuje péči žákům z různých jazykových prostředí a žákům s velmi nízkou motivací.  </vt:lpstr>
      <vt:lpstr>Pozorování a návštěvy na pracovištích praktické výuky</vt:lpstr>
      <vt:lpstr>PowerPoint Presentation</vt:lpstr>
      <vt:lpstr>PowerPoint Presentation</vt:lpstr>
      <vt:lpstr>PowerPoint Presentation</vt:lpstr>
      <vt:lpstr>PowerPoint Presentation</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Pozorování žáku s OMJ - Finsko</dc:title>
  <dc:creator>Cardová Kateřina</dc:creator>
  <cp:revision>1</cp:revision>
  <dcterms:created xsi:type="dcterms:W3CDTF">2022-04-19T19:05:58Z</dcterms:created>
  <dcterms:modified xsi:type="dcterms:W3CDTF">2022-10-19T07:34:10Z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0x0101008270F5D73AF3CC40AE26D18EDF417206</vt:lpwstr>
  </property>
  <property fmtid="{D5CDD505-2E9C-101B-9397-08002B2CF9AE}" pid="3" name="MediaServiceImageTags">
    <vt:lpwstr/>
  </property>
</Properties>
</file>