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75" r:id="rId7"/>
    <p:sldId id="263" r:id="rId8"/>
    <p:sldId id="273" r:id="rId9"/>
    <p:sldId id="27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E0D727-5CDF-28A8-1702-CEA9B4AAF1B9}" v="144" dt="2022-10-19T07:27:48.275"/>
    <p1510:client id="{89BD1E9E-2075-3AC7-185C-CC30AA9AF469}" v="13" dt="2022-10-19T07:40:04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jícová Marie" userId="S::zajicova@mouss.cz::9d275f1b-15ac-40cf-b0d4-0267b235c768" providerId="AD" clId="Web-{89BD1E9E-2075-3AC7-185C-CC30AA9AF469}"/>
    <pc:docChg chg="modSld">
      <pc:chgData name="Zajícová Marie" userId="S::zajicova@mouss.cz::9d275f1b-15ac-40cf-b0d4-0267b235c768" providerId="AD" clId="Web-{89BD1E9E-2075-3AC7-185C-CC30AA9AF469}" dt="2022-10-19T07:40:02.148" v="11" actId="20577"/>
      <pc:docMkLst>
        <pc:docMk/>
      </pc:docMkLst>
      <pc:sldChg chg="modSp">
        <pc:chgData name="Zajícová Marie" userId="S::zajicova@mouss.cz::9d275f1b-15ac-40cf-b0d4-0267b235c768" providerId="AD" clId="Web-{89BD1E9E-2075-3AC7-185C-CC30AA9AF469}" dt="2022-10-19T07:40:02.148" v="11" actId="20577"/>
        <pc:sldMkLst>
          <pc:docMk/>
          <pc:sldMk cId="3177775074" sldId="256"/>
        </pc:sldMkLst>
        <pc:spChg chg="mod">
          <ac:chgData name="Zajícová Marie" userId="S::zajicova@mouss.cz::9d275f1b-15ac-40cf-b0d4-0267b235c768" providerId="AD" clId="Web-{89BD1E9E-2075-3AC7-185C-CC30AA9AF469}" dt="2022-10-19T07:40:02.148" v="11" actId="20577"/>
          <ac:spMkLst>
            <pc:docMk/>
            <pc:sldMk cId="3177775074" sldId="256"/>
            <ac:spMk id="2" creationId="{F159177B-F053-432A-AD84-55F57CEE7DB5}"/>
          </ac:spMkLst>
        </pc:spChg>
      </pc:sldChg>
    </pc:docChg>
  </pc:docChgLst>
  <pc:docChgLst>
    <pc:chgData name="Šírová Marie" userId="S::sirova@mouss.cz::0acb491a-4b5a-46d9-939e-7d5d120eee1d" providerId="AD" clId="Web-{0FE0D727-5CDF-28A8-1702-CEA9B4AAF1B9}"/>
    <pc:docChg chg="addSld modSld sldOrd">
      <pc:chgData name="Šírová Marie" userId="S::sirova@mouss.cz::0acb491a-4b5a-46d9-939e-7d5d120eee1d" providerId="AD" clId="Web-{0FE0D727-5CDF-28A8-1702-CEA9B4AAF1B9}" dt="2022-10-19T07:27:48.275" v="141"/>
      <pc:docMkLst>
        <pc:docMk/>
      </pc:docMkLst>
      <pc:sldChg chg="modSp new ord">
        <pc:chgData name="Šírová Marie" userId="S::sirova@mouss.cz::0acb491a-4b5a-46d9-939e-7d5d120eee1d" providerId="AD" clId="Web-{0FE0D727-5CDF-28A8-1702-CEA9B4AAF1B9}" dt="2022-10-19T07:27:48.275" v="141"/>
        <pc:sldMkLst>
          <pc:docMk/>
          <pc:sldMk cId="632447725" sldId="275"/>
        </pc:sldMkLst>
        <pc:spChg chg="mod">
          <ac:chgData name="Šírová Marie" userId="S::sirova@mouss.cz::0acb491a-4b5a-46d9-939e-7d5d120eee1d" providerId="AD" clId="Web-{0FE0D727-5CDF-28A8-1702-CEA9B4AAF1B9}" dt="2022-10-19T07:24:11.080" v="4" actId="20577"/>
          <ac:spMkLst>
            <pc:docMk/>
            <pc:sldMk cId="632447725" sldId="275"/>
            <ac:spMk id="2" creationId="{5B3C264E-0A62-2ECB-F1F1-FBE1278ADCC2}"/>
          </ac:spMkLst>
        </pc:spChg>
        <pc:spChg chg="mod">
          <ac:chgData name="Šírová Marie" userId="S::sirova@mouss.cz::0acb491a-4b5a-46d9-939e-7d5d120eee1d" providerId="AD" clId="Web-{0FE0D727-5CDF-28A8-1702-CEA9B4AAF1B9}" dt="2022-10-19T07:27:42.900" v="140" actId="20577"/>
          <ac:spMkLst>
            <pc:docMk/>
            <pc:sldMk cId="632447725" sldId="275"/>
            <ac:spMk id="3" creationId="{3D173B2E-3382-D658-05DE-C84A77F4BF4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60B0EE-DD07-4536-84EC-B519BC5F8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8ECD5A-9BCF-4DB0-9843-608BA9359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AD3129-6459-44EC-8495-2B68E77AA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D2E5-F5D3-4A6A-9ECC-85DFDCE6894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E06843-1A8E-455C-8874-3DF5136F2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0FD026-19A2-4930-A9D5-1F81E8897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7E7D-A7C6-44B0-9603-25CC9B3AB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27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B8781C-3F7D-4C3D-AB66-4356326B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EB3AEA7-68E9-49CC-B500-586E396C5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6E3FFB-3AB9-4BDF-814E-18BCAA590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D2E5-F5D3-4A6A-9ECC-85DFDCE6894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BCCF4E-84C3-4716-8F10-BBF682698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3F722B-2328-4DE3-AEA5-1FC7E472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7E7D-A7C6-44B0-9603-25CC9B3AB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5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6B96046-8B73-47D9-AFD3-E8F8BDD3F0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5E3A39C-05C1-4461-8C92-37E777838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D30213-C4E6-47DF-AF8B-7B0F0ED9D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D2E5-F5D3-4A6A-9ECC-85DFDCE6894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65928A-EB22-4794-8DA2-832A3C16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FD0118-2AB9-488F-AA5C-95D802C81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7E7D-A7C6-44B0-9603-25CC9B3AB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5A998-77FB-49A9-B49A-877EDA03E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DF0399-879B-46A2-8110-A8FAA8EA8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E7127E-F764-43B7-A636-5809CCBDB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D2E5-F5D3-4A6A-9ECC-85DFDCE6894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D2A2AB-4480-4C3D-9C6F-BD38BD938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50E51F-52C4-4525-B906-108A15E0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7E7D-A7C6-44B0-9603-25CC9B3AB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8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5C541-A53F-4F15-8B67-C1D15DD62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B1F786-EF4F-48DA-A1AD-3E04B4E01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5A9DE2-325C-4A46-903E-68E3649F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D2E5-F5D3-4A6A-9ECC-85DFDCE6894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8E484D-08CF-48A9-8F13-FDBA1D37C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68215C-2D1E-4841-A4AE-163890188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7E7D-A7C6-44B0-9603-25CC9B3AB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7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9FD3D8-67DF-4ADF-B2AE-89D7B3E61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7D90CF-FC80-49C9-AD31-370E65F06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5F2BED2-7859-43F4-950D-0CF33953C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58F259-A2DD-4C28-A70C-EF8E1247C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D2E5-F5D3-4A6A-9ECC-85DFDCE6894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A6110F-7EE8-455C-856F-E1F579D56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BEE9E88-20B8-462F-AC42-E66DEB77F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7E7D-A7C6-44B0-9603-25CC9B3AB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4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27991-59A4-4A03-9B7F-33C3BD0AF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17BCCA-3B18-4594-B018-AD29B2674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30AD970-E718-48D4-9118-04CB18F2C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483489A-2990-4A1D-AA48-98C9F4FCF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1B177A6-DC91-4778-BDED-7DA7C5BDA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8E9F878-5C94-4496-AAF2-4A782F5F6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D2E5-F5D3-4A6A-9ECC-85DFDCE6894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138B20F-3AFE-48EC-B31F-47E76E501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EB1AF25-E3FE-46FE-BEF5-2DBA33842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7E7D-A7C6-44B0-9603-25CC9B3AB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0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D7963D-C1AE-417C-B08E-9834EF0E7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678C79E-E887-4627-9739-20A52533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D2E5-F5D3-4A6A-9ECC-85DFDCE6894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D70EFA3-9D67-4375-8CA3-206531498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6792B0F-62BD-49D4-B5A8-F61F2004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7E7D-A7C6-44B0-9603-25CC9B3AB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8115693-3990-4D08-B258-B6A7DB4F4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D2E5-F5D3-4A6A-9ECC-85DFDCE6894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5E82782-5CDE-403C-8E44-BF3D30132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FD28CC-16B1-4E54-A8ED-1ECAFA82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7E7D-A7C6-44B0-9603-25CC9B3AB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4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22B990-E8B9-4BB4-A9B1-277E68C0E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DA5C88-FEE4-48DA-8407-7CBCE207A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58EDCD3-C7B4-433A-AF09-736FF27D7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590B0A-D256-4B5F-80A5-4295C6C9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D2E5-F5D3-4A6A-9ECC-85DFDCE6894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F740232-A035-442B-A31E-DE2EA4F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A66ABC3-BED3-4E61-B5CC-41231565A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7E7D-A7C6-44B0-9603-25CC9B3AB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9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95B7C3-A0DF-429B-9A84-4F299B174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1DB2263-2FC5-467F-9481-9F56A4ABD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0C85C4-9F62-4DD4-A5CB-24A06B91C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755E4F6-777A-4793-82E4-DD8D473B9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D2E5-F5D3-4A6A-9ECC-85DFDCE6894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B0E034-A9CC-4242-ABDF-3D00DEAF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CBE87C-E368-4208-B548-A772F713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7E7D-A7C6-44B0-9603-25CC9B3AB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5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188D3FB-03E7-4C71-B526-E76725CD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4ABEE9-A2E4-4EDF-99CB-5811832E5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07DFE3-658D-4EEC-8C67-F10D6FA13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AD2E5-F5D3-4A6A-9ECC-85DFDCE6894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DF62FE-8EB9-4498-A160-7E24BAA3A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5827A1-8DB3-44E6-9FB5-3A07DCF99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7E7D-A7C6-44B0-9603-25CC9B3AB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tulní strana - penizeproprahu">
            <a:extLst>
              <a:ext uri="{FF2B5EF4-FFF2-40B4-BE49-F238E27FC236}">
                <a16:creationId xmlns:a16="http://schemas.microsoft.com/office/drawing/2014/main" id="{03EF875A-EB61-4637-8352-CCD740BF1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3849"/>
            <a:ext cx="12192000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159177B-F053-432A-AD84-55F57CEE7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930"/>
            <a:ext cx="9144000" cy="1655762"/>
          </a:xfrm>
        </p:spPr>
        <p:txBody>
          <a:bodyPr/>
          <a:lstStyle/>
          <a:p>
            <a:r>
              <a:rPr lang="cs-CZ" dirty="0"/>
              <a:t>Finsko 22. - 25.11. 2021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B8CB71-C5FF-4702-936A-F72DB1FA9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18605"/>
            <a:ext cx="9144000" cy="1655762"/>
          </a:xfrm>
        </p:spPr>
        <p:txBody>
          <a:bodyPr/>
          <a:lstStyle/>
          <a:p>
            <a:r>
              <a:rPr lang="cs-CZ" dirty="0"/>
              <a:t>Škola - </a:t>
            </a:r>
            <a:r>
              <a:rPr lang="cs-CZ" dirty="0" err="1"/>
              <a:t>Tavastia</a:t>
            </a:r>
            <a:r>
              <a:rPr lang="cs-CZ" dirty="0"/>
              <a:t>, město </a:t>
            </a:r>
            <a:r>
              <a:rPr lang="cs-CZ" dirty="0" err="1"/>
              <a:t>Hämeenlinna</a:t>
            </a:r>
            <a:endParaRPr lang="cs-CZ" dirty="0"/>
          </a:p>
          <a:p>
            <a:endParaRPr lang="cs-CZ" dirty="0"/>
          </a:p>
          <a:p>
            <a:r>
              <a:rPr lang="cs-CZ" dirty="0"/>
              <a:t>Magdalena Žižková 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C615B3DA-8E58-4CF5-910F-1D3E02DAB30B}"/>
              </a:ext>
            </a:extLst>
          </p:cNvPr>
          <p:cNvSpPr txBox="1">
            <a:spLocks/>
          </p:cNvSpPr>
          <p:nvPr/>
        </p:nvSpPr>
        <p:spPr>
          <a:xfrm>
            <a:off x="1524000" y="5920069"/>
            <a:ext cx="9144000" cy="924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Tento výstup byl hrazen z OPP – pól růstu ČR </a:t>
            </a:r>
          </a:p>
          <a:p>
            <a:r>
              <a:rPr lang="cs-CZ" b="1" dirty="0"/>
              <a:t>projekt č.: CZ.07.4.68/0.0/0.0/18_066/0001475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777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F2B5EF4-FFF2-40B4-BE49-F238E27FC236}">
                <a16:creationId xmlns:a16="http://schemas.microsoft.com/office/drawing/2014/main" id="{28DC8185-071F-4A58-85B5-D660ED1F44C9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4472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CEC2833-A535-40C1-A9B2-047276730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2AC42EC5-E84A-46AC-BADF-E4AEF44B5B6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 rot="10800000" flipV="1">
            <a:off x="7507946" y="499533"/>
            <a:ext cx="2314808" cy="1206149"/>
          </a:xfrm>
        </p:spPr>
        <p:txBody>
          <a:bodyPr anchorCtr="0">
            <a:normAutofit fontScale="90000"/>
          </a:bodyPr>
          <a:lstStyle/>
          <a:p>
            <a:pPr lvl="0" algn="l"/>
            <a:r>
              <a:rPr lang="cs-CZ" sz="5400" dirty="0" err="1">
                <a:solidFill>
                  <a:schemeClr val="bg1"/>
                </a:solidFill>
              </a:rPr>
              <a:t>Tavastia</a:t>
            </a:r>
            <a:endParaRPr lang="cs-CZ" sz="5200" dirty="0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9" name="Picture 2" descr="Titulní strana - penizeproprahu">
            <a:extLst>
              <a:ext uri="{FF2B5EF4-FFF2-40B4-BE49-F238E27FC236}">
                <a16:creationId xmlns:a16="http://schemas.microsoft.com/office/drawing/2014/main" id="{37360665-F944-4A36-BC7C-6BA9AC5CE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21479" r="4174" b="19015"/>
          <a:stretch/>
        </p:blipFill>
        <p:spPr bwMode="auto">
          <a:xfrm>
            <a:off x="0" y="5807445"/>
            <a:ext cx="7503110" cy="105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3C264E-0A62-2ECB-F1F1-FBE1278A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Žáci s OMJ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173B2E-3382-D658-05DE-C84A77F4B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Na pracovištích pracují vedle sebe žáci jak narozeni ve Finsku, tak žáci - přistěhovalci, nebo uprchlíci.</a:t>
            </a:r>
          </a:p>
          <a:p>
            <a:r>
              <a:rPr lang="cs-CZ" dirty="0">
                <a:cs typeface="Calibri"/>
              </a:rPr>
              <a:t>Systém nabízí uprchlíkům tříletý nebo jednoletý kurz jazyka a finské kultury, po kterém by se měli být schopni plnohodnotně zapojit do vzdělávacího systému na své věkové úrovni.</a:t>
            </a:r>
          </a:p>
          <a:p>
            <a:r>
              <a:rPr lang="cs-CZ" dirty="0">
                <a:cs typeface="Calibri"/>
              </a:rPr>
              <a:t>Během vyučovacího procesu mohou používat různé technologické nástroje, které jim společnou práci, zejména v oblasti dorozumívání (zejména při odborných činnostech) ulehčují (překladače atd.).</a:t>
            </a:r>
          </a:p>
        </p:txBody>
      </p:sp>
    </p:spTree>
    <p:extLst>
      <p:ext uri="{BB962C8B-B14F-4D97-AF65-F5344CB8AC3E}">
        <p14:creationId xmlns:p14="http://schemas.microsoft.com/office/powerpoint/2010/main" val="632447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B2128-BDEA-42EF-A9DE-6F56E7A252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365125"/>
            <a:ext cx="9779000" cy="854075"/>
          </a:xfrm>
        </p:spPr>
        <p:txBody>
          <a:bodyPr/>
          <a:lstStyle/>
          <a:p>
            <a:pPr lvl="0"/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6369BDA-E080-4A91-B62E-959B43CB3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267" y="215994"/>
            <a:ext cx="9906000" cy="5587604"/>
          </a:xfrm>
          <a:prstGeom prst="rect">
            <a:avLst/>
          </a:prstGeom>
        </p:spPr>
      </p:pic>
      <p:pic>
        <p:nvPicPr>
          <p:cNvPr id="4" name="Picture 2" descr="Titulní strana - penizeproprahu">
            <a:extLst>
              <a:ext uri="{FF2B5EF4-FFF2-40B4-BE49-F238E27FC236}">
                <a16:creationId xmlns:a16="http://schemas.microsoft.com/office/drawing/2014/main" id="{DC979E60-1A08-47BC-B2E0-908CC364B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21479" r="4174" b="19015"/>
          <a:stretch/>
        </p:blipFill>
        <p:spPr bwMode="auto">
          <a:xfrm>
            <a:off x="0" y="5807445"/>
            <a:ext cx="7503110" cy="105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B2128-BDEA-42EF-A9DE-6F56E7A252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365125"/>
            <a:ext cx="9779000" cy="854075"/>
          </a:xfrm>
        </p:spPr>
        <p:txBody>
          <a:bodyPr/>
          <a:lstStyle/>
          <a:p>
            <a:pPr lvl="0"/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6369BDA-E080-4A91-B62E-959B43CB3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267" y="215994"/>
            <a:ext cx="9906000" cy="5587604"/>
          </a:xfrm>
          <a:prstGeom prst="rect">
            <a:avLst/>
          </a:prstGeom>
        </p:spPr>
      </p:pic>
      <p:pic>
        <p:nvPicPr>
          <p:cNvPr id="4" name="Picture 2" descr="Titulní strana - penizeproprahu">
            <a:extLst>
              <a:ext uri="{FF2B5EF4-FFF2-40B4-BE49-F238E27FC236}">
                <a16:creationId xmlns:a16="http://schemas.microsoft.com/office/drawing/2014/main" id="{DC979E60-1A08-47BC-B2E0-908CC364B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21479" r="4174" b="19015"/>
          <a:stretch/>
        </p:blipFill>
        <p:spPr bwMode="auto">
          <a:xfrm>
            <a:off x="0" y="5807445"/>
            <a:ext cx="7503110" cy="105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4AAF4EF-0C5B-47F7-AB53-0627B02C9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258220"/>
            <a:ext cx="11142133" cy="554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61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B2128-BDEA-42EF-A9DE-6F56E7A252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365125"/>
            <a:ext cx="9779000" cy="854075"/>
          </a:xfrm>
        </p:spPr>
        <p:txBody>
          <a:bodyPr/>
          <a:lstStyle/>
          <a:p>
            <a:pPr lvl="0"/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6369BDA-E080-4A91-B62E-959B43CB3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267" y="215994"/>
            <a:ext cx="9906000" cy="5587604"/>
          </a:xfrm>
          <a:prstGeom prst="rect">
            <a:avLst/>
          </a:prstGeom>
        </p:spPr>
      </p:pic>
      <p:pic>
        <p:nvPicPr>
          <p:cNvPr id="4" name="Picture 2" descr="Titulní strana - penizeproprahu">
            <a:extLst>
              <a:ext uri="{FF2B5EF4-FFF2-40B4-BE49-F238E27FC236}">
                <a16:creationId xmlns:a16="http://schemas.microsoft.com/office/drawing/2014/main" id="{DC979E60-1A08-47BC-B2E0-908CC364B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21479" r="4174" b="19015"/>
          <a:stretch/>
        </p:blipFill>
        <p:spPr bwMode="auto">
          <a:xfrm>
            <a:off x="0" y="5807445"/>
            <a:ext cx="7503110" cy="105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4C9F98F-F6E7-46BB-A8AA-5C81FDBA0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66" y="215994"/>
            <a:ext cx="11023601" cy="558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46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tulní strana - penizeproprahu">
            <a:extLst>
              <a:ext uri="{FF2B5EF4-FFF2-40B4-BE49-F238E27FC236}">
                <a16:creationId xmlns:a16="http://schemas.microsoft.com/office/drawing/2014/main" id="{03EF875A-EB61-4637-8352-CCD740BF1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3849"/>
            <a:ext cx="12192000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159177B-F053-432A-AD84-55F57CEE7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930"/>
            <a:ext cx="9144000" cy="2387600"/>
          </a:xfrm>
        </p:spPr>
        <p:txBody>
          <a:bodyPr/>
          <a:lstStyle/>
          <a:p>
            <a:r>
              <a:rPr lang="cs-CZ" dirty="0"/>
              <a:t>Děkuji za pozornost!</a:t>
            </a:r>
            <a:endParaRPr lang="en-US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C615B3DA-8E58-4CF5-910F-1D3E02DAB30B}"/>
              </a:ext>
            </a:extLst>
          </p:cNvPr>
          <p:cNvSpPr txBox="1">
            <a:spLocks/>
          </p:cNvSpPr>
          <p:nvPr/>
        </p:nvSpPr>
        <p:spPr>
          <a:xfrm>
            <a:off x="1524000" y="5920069"/>
            <a:ext cx="9144000" cy="924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Tento výstup byl hrazen z OPP – pól růstu ČR </a:t>
            </a:r>
          </a:p>
          <a:p>
            <a:r>
              <a:rPr lang="cs-CZ" b="1" dirty="0"/>
              <a:t>projekt č.: CZ.07.4.68/0.0/0.0/18_066/0001475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38031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0a83ec-de4d-4c8c-b626-cbc19bdc8797">
      <Terms xmlns="http://schemas.microsoft.com/office/infopath/2007/PartnerControls"/>
    </lcf76f155ced4ddcb4097134ff3c332f>
    <TaxCatchAll xmlns="426b20d5-b846-4cd9-b2fc-697e0e5a7e6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70F5D73AF3CC40AE26D18EDF417206" ma:contentTypeVersion="11" ma:contentTypeDescription="Vytvoří nový dokument" ma:contentTypeScope="" ma:versionID="5e24eaa5a1591edca043b4b56ce36e96">
  <xsd:schema xmlns:xsd="http://www.w3.org/2001/XMLSchema" xmlns:xs="http://www.w3.org/2001/XMLSchema" xmlns:p="http://schemas.microsoft.com/office/2006/metadata/properties" xmlns:ns2="b70a83ec-de4d-4c8c-b626-cbc19bdc8797" xmlns:ns3="426b20d5-b846-4cd9-b2fc-697e0e5a7e68" targetNamespace="http://schemas.microsoft.com/office/2006/metadata/properties" ma:root="true" ma:fieldsID="35cb3521f724effbeaf0d1f1eab97de8" ns2:_="" ns3:_="">
    <xsd:import namespace="b70a83ec-de4d-4c8c-b626-cbc19bdc8797"/>
    <xsd:import namespace="426b20d5-b846-4cd9-b2fc-697e0e5a7e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0a83ec-de4d-4c8c-b626-cbc19bdc87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b871b2b4-258c-430c-8458-2636f4056a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20d5-b846-4cd9-b2fc-697e0e5a7e6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50ff841-c6a5-499a-9b24-1c0ecf753fb7}" ma:internalName="TaxCatchAll" ma:showField="CatchAllData" ma:web="426b20d5-b846-4cd9-b2fc-697e0e5a7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D4E53D-E536-442D-BD3E-5FCDF173DF78}">
  <ds:schemaRefs>
    <ds:schemaRef ds:uri="http://schemas.microsoft.com/office/2006/metadata/properties"/>
    <ds:schemaRef ds:uri="http://schemas.microsoft.com/office/infopath/2007/PartnerControls"/>
    <ds:schemaRef ds:uri="b70a83ec-de4d-4c8c-b626-cbc19bdc8797"/>
    <ds:schemaRef ds:uri="426b20d5-b846-4cd9-b2fc-697e0e5a7e68"/>
  </ds:schemaRefs>
</ds:datastoreItem>
</file>

<file path=customXml/itemProps2.xml><?xml version="1.0" encoding="utf-8"?>
<ds:datastoreItem xmlns:ds="http://schemas.openxmlformats.org/officeDocument/2006/customXml" ds:itemID="{96804CF1-7330-4102-8DA1-18A5CFE9F4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0a83ec-de4d-4c8c-b626-cbc19bdc8797"/>
    <ds:schemaRef ds:uri="426b20d5-b846-4cd9-b2fc-697e0e5a7e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7FAB55-46BD-4F4C-970A-16AC80EB78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46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Motiv Office</vt:lpstr>
      <vt:lpstr>Finsko 22. - 25.11. 2021</vt:lpstr>
      <vt:lpstr>Tavastia</vt:lpstr>
      <vt:lpstr>Žáci s OMJ</vt:lpstr>
      <vt:lpstr>PowerPoint Presentation</vt:lpstr>
      <vt:lpstr>PowerPoint Presentation</vt:lpstr>
      <vt:lpstr>PowerPoint Presentation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Pozorování žáku s OMJ - Finsko</dc:title>
  <dc:creator>Cardová Kateřina</dc:creator>
  <cp:lastModifiedBy>Kubcová Alžběta</cp:lastModifiedBy>
  <cp:revision>44</cp:revision>
  <dcterms:created xsi:type="dcterms:W3CDTF">2022-04-19T19:05:58Z</dcterms:created>
  <dcterms:modified xsi:type="dcterms:W3CDTF">2022-10-19T07:40:05Z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0x0101008270F5D73AF3CC40AE26D18EDF417206</vt:lpwstr>
  </property>
  <property fmtid="{D5CDD505-2E9C-101B-9397-08002B2CF9AE}" pid="3" name="MediaServiceImageTags">
    <vt:lpwstr/>
  </property>
</Properties>
</file>