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D01ED-B805-1D85-6F34-FB65CDE41C77}" v="2" dt="2022-10-19T05:45:49.655"/>
    <p1510:client id="{E4C4A6A0-86D3-7041-A392-BC18B5720B72}" v="2" dt="2022-10-19T05:34:30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írová Marie" userId="S::sirova@mouss.cz::0acb491a-4b5a-46d9-939e-7d5d120eee1d" providerId="AD" clId="Web-{265D01ED-B805-1D85-6F34-FB65CDE41C77}"/>
    <pc:docChg chg="modSld">
      <pc:chgData name="Šírová Marie" userId="S::sirova@mouss.cz::0acb491a-4b5a-46d9-939e-7d5d120eee1d" providerId="AD" clId="Web-{265D01ED-B805-1D85-6F34-FB65CDE41C77}" dt="2022-10-19T05:45:49.655" v="1" actId="20577"/>
      <pc:docMkLst>
        <pc:docMk/>
      </pc:docMkLst>
      <pc:sldChg chg="modSp">
        <pc:chgData name="Šírová Marie" userId="S::sirova@mouss.cz::0acb491a-4b5a-46d9-939e-7d5d120eee1d" providerId="AD" clId="Web-{265D01ED-B805-1D85-6F34-FB65CDE41C77}" dt="2022-10-19T05:45:49.655" v="1" actId="20577"/>
        <pc:sldMkLst>
          <pc:docMk/>
          <pc:sldMk cId="3441030086" sldId="261"/>
        </pc:sldMkLst>
        <pc:spChg chg="mod">
          <ac:chgData name="Šírová Marie" userId="S::sirova@mouss.cz::0acb491a-4b5a-46d9-939e-7d5d120eee1d" providerId="AD" clId="Web-{265D01ED-B805-1D85-6F34-FB65CDE41C77}" dt="2022-10-19T05:45:49.655" v="1" actId="20577"/>
          <ac:spMkLst>
            <pc:docMk/>
            <pc:sldMk cId="3441030086" sldId="261"/>
            <ac:spMk id="9" creationId="{298FF1AC-06A6-BE2E-EA83-91140446CF42}"/>
          </ac:spMkLst>
        </pc:spChg>
      </pc:sldChg>
    </pc:docChg>
  </pc:docChgLst>
  <pc:docChgLst>
    <pc:chgData name="Zajícová Marie" userId="S::zajicova@mouss.cz::9d275f1b-15ac-40cf-b0d4-0267b235c768" providerId="AD" clId="Web-{E4C4A6A0-86D3-7041-A392-BC18B5720B72}"/>
    <pc:docChg chg="modSld">
      <pc:chgData name="Zajícová Marie" userId="S::zajicova@mouss.cz::9d275f1b-15ac-40cf-b0d4-0267b235c768" providerId="AD" clId="Web-{E4C4A6A0-86D3-7041-A392-BC18B5720B72}" dt="2022-10-19T05:34:25.680" v="0" actId="20577"/>
      <pc:docMkLst>
        <pc:docMk/>
      </pc:docMkLst>
      <pc:sldChg chg="modSp">
        <pc:chgData name="Zajícová Marie" userId="S::zajicova@mouss.cz::9d275f1b-15ac-40cf-b0d4-0267b235c768" providerId="AD" clId="Web-{E4C4A6A0-86D3-7041-A392-BC18B5720B72}" dt="2022-10-19T05:34:25.680" v="0" actId="20577"/>
        <pc:sldMkLst>
          <pc:docMk/>
          <pc:sldMk cId="1300764654" sldId="260"/>
        </pc:sldMkLst>
        <pc:spChg chg="mod">
          <ac:chgData name="Zajícová Marie" userId="S::zajicova@mouss.cz::9d275f1b-15ac-40cf-b0d4-0267b235c768" providerId="AD" clId="Web-{E4C4A6A0-86D3-7041-A392-BC18B5720B72}" dt="2022-10-19T05:34:25.680" v="0" actId="20577"/>
          <ac:spMkLst>
            <pc:docMk/>
            <pc:sldMk cId="1300764654" sldId="260"/>
            <ac:spMk id="9" creationId="{23FE34FD-60ED-7A1D-7A27-0F5FC9D1AA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B0EE-DD07-4536-84EC-B519BC5F8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8ECD5A-9BCF-4DB0-9843-608BA9359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AD3129-6459-44EC-8495-2B68E77A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E06843-1A8E-455C-8874-3DF5136F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FD026-19A2-4930-A9D5-1F81E889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2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8781C-3F7D-4C3D-AB66-4356326B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B3AEA7-68E9-49CC-B500-586E396C5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6E3FFB-3AB9-4BDF-814E-18BCAA59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BCCF4E-84C3-4716-8F10-BBF68269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3F722B-2328-4DE3-AEA5-1FC7E472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B96046-8B73-47D9-AFD3-E8F8BDD3F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E3A39C-05C1-4461-8C92-37E777838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D30213-C4E6-47DF-AF8B-7B0F0ED9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65928A-EB22-4794-8DA2-832A3C16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FD0118-2AB9-488F-AA5C-95D802C8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5A998-77FB-49A9-B49A-877EDA03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F0399-879B-46A2-8110-A8FAA8EA8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E7127E-F764-43B7-A636-5809CCBD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2A2AB-4480-4C3D-9C6F-BD38BD93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50E51F-52C4-4525-B906-108A15E0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5C541-A53F-4F15-8B67-C1D15DD6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B1F786-EF4F-48DA-A1AD-3E04B4E01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5A9DE2-325C-4A46-903E-68E3649F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8E484D-08CF-48A9-8F13-FDBA1D37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8215C-2D1E-4841-A4AE-16389018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FD3D8-67DF-4ADF-B2AE-89D7B3E6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7D90CF-FC80-49C9-AD31-370E65F06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F2BED2-7859-43F4-950D-0CF33953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58F259-A2DD-4C28-A70C-EF8E1247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A6110F-7EE8-455C-856F-E1F579D5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EE9E88-20B8-462F-AC42-E66DEB77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4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27991-59A4-4A03-9B7F-33C3BD0A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7BCCA-3B18-4594-B018-AD29B2674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0AD970-E718-48D4-9118-04CB18F2C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83489A-2990-4A1D-AA48-98C9F4FCF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B177A6-DC91-4778-BDED-7DA7C5BDA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E9F878-5C94-4496-AAF2-4A782F5F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38B20F-3AFE-48EC-B31F-47E76E50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EB1AF25-E3FE-46FE-BEF5-2DBA3384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7963D-C1AE-417C-B08E-9834EF0E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78C79E-E887-4627-9739-20A52533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70EFA3-9D67-4375-8CA3-20653149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792B0F-62BD-49D4-B5A8-F61F2004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115693-3990-4D08-B258-B6A7DB4F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E82782-5CDE-403C-8E44-BF3D3013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FD28CC-16B1-4E54-A8ED-1ECAFA82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2B990-E8B9-4BB4-A9B1-277E68C0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A5C88-FEE4-48DA-8407-7CBCE207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8EDCD3-C7B4-433A-AF09-736FF27D7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590B0A-D256-4B5F-80A5-4295C6C9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740232-A035-442B-A31E-DE2EA4F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66ABC3-BED3-4E61-B5CC-41231565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9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5B7C3-A0DF-429B-9A84-4F299B17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DB2263-2FC5-467F-9481-9F56A4ABD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0C85C4-9F62-4DD4-A5CB-24A06B91C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55E4F6-777A-4793-82E4-DD8D473B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B0E034-A9CC-4242-ABDF-3D00DEAF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CBE87C-E368-4208-B548-A772F713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88D3FB-03E7-4C71-B526-E76725CD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4ABEE9-A2E4-4EDF-99CB-5811832E5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7DFE3-658D-4EEC-8C67-F10D6FA13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D2E5-F5D3-4A6A-9ECC-85DFDCE6894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DF62FE-8EB9-4498-A160-7E24BAA3A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5827A1-8DB3-44E6-9FB5-3A07DCF99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7E7D-A7C6-44B0-9603-25CC9B3A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ulní strana - penizeproprahu">
            <a:extLst>
              <a:ext uri="{FF2B5EF4-FFF2-40B4-BE49-F238E27FC236}">
                <a16:creationId xmlns:a16="http://schemas.microsoft.com/office/drawing/2014/main" id="{03EF875A-EB61-4637-8352-CCD740BF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849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59177B-F053-432A-AD84-55F57CEE7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30"/>
            <a:ext cx="9144000" cy="2387600"/>
          </a:xfrm>
        </p:spPr>
        <p:txBody>
          <a:bodyPr/>
          <a:lstStyle/>
          <a:p>
            <a:r>
              <a:rPr lang="cs-CZ"/>
              <a:t>Pozorování žáků </a:t>
            </a:r>
            <a:r>
              <a:rPr lang="cs-CZ" dirty="0"/>
              <a:t>s OMJ - Finsko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B8CB71-C5FF-4702-936A-F72DB1FA9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8605"/>
            <a:ext cx="9144000" cy="1655762"/>
          </a:xfrm>
        </p:spPr>
        <p:txBody>
          <a:bodyPr/>
          <a:lstStyle/>
          <a:p>
            <a:r>
              <a:rPr lang="cs-CZ" dirty="0"/>
              <a:t>Škola/gymnázium </a:t>
            </a:r>
            <a:r>
              <a:rPr lang="cs-CZ" dirty="0" err="1"/>
              <a:t>Kauriala</a:t>
            </a:r>
            <a:r>
              <a:rPr lang="cs-CZ" dirty="0"/>
              <a:t> </a:t>
            </a:r>
            <a:r>
              <a:rPr lang="cs-CZ" dirty="0" err="1"/>
              <a:t>Lukio</a:t>
            </a:r>
            <a:r>
              <a:rPr lang="cs-CZ" dirty="0"/>
              <a:t>, město </a:t>
            </a:r>
            <a:r>
              <a:rPr lang="cs-CZ" dirty="0" err="1"/>
              <a:t>Haamenlina</a:t>
            </a:r>
            <a:endParaRPr lang="cs-CZ" dirty="0"/>
          </a:p>
          <a:p>
            <a:endParaRPr lang="cs-CZ" dirty="0"/>
          </a:p>
          <a:p>
            <a:r>
              <a:rPr lang="cs-CZ" dirty="0"/>
              <a:t>Mgr. Kateřina Cardová</a:t>
            </a:r>
            <a:endParaRPr lang="en-US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615B3DA-8E58-4CF5-910F-1D3E02DAB30B}"/>
              </a:ext>
            </a:extLst>
          </p:cNvPr>
          <p:cNvSpPr txBox="1">
            <a:spLocks/>
          </p:cNvSpPr>
          <p:nvPr/>
        </p:nvSpPr>
        <p:spPr>
          <a:xfrm>
            <a:off x="1524000" y="5920069"/>
            <a:ext cx="9144000" cy="92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Tento výstup byl hrazen z OPP – pól růstu ČR </a:t>
            </a:r>
          </a:p>
          <a:p>
            <a:r>
              <a:rPr lang="cs-CZ" b="1" dirty="0"/>
              <a:t>(projekt č.: CZ.07.4.68/0.0/0.0/18_066/0001475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777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2ABA88-4EE4-4CBC-AA2A-BBF6245F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 dirty="0" err="1">
                <a:solidFill>
                  <a:schemeClr val="bg1"/>
                </a:solidFill>
              </a:rPr>
              <a:t>Kauriala</a:t>
            </a:r>
            <a:r>
              <a:rPr lang="cs-CZ" sz="4000" dirty="0">
                <a:solidFill>
                  <a:schemeClr val="bg1"/>
                </a:solidFill>
              </a:rPr>
              <a:t> </a:t>
            </a:r>
            <a:r>
              <a:rPr lang="cs-CZ" sz="4000" dirty="0" err="1">
                <a:solidFill>
                  <a:schemeClr val="bg1"/>
                </a:solidFill>
              </a:rPr>
              <a:t>Lukio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CB12AB-6F34-4294-806F-A5DFD931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" r="5555" b="-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EB48F18-5748-4405-B21F-C66A0A01A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74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Picture 2" descr="Titulní strana - penizeproprahu">
            <a:extLst>
              <a:ext uri="{FF2B5EF4-FFF2-40B4-BE49-F238E27FC236}">
                <a16:creationId xmlns:a16="http://schemas.microsoft.com/office/drawing/2014/main" id="{C4229844-410F-4855-9940-E22497A4D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5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942A41-CCA7-4697-BF2E-30B74215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Interiér školy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strop, interiér, scéna, lidé&#10;&#10;Popis byl vytvořen automaticky">
            <a:extLst>
              <a:ext uri="{FF2B5EF4-FFF2-40B4-BE49-F238E27FC236}">
                <a16:creationId xmlns:a16="http://schemas.microsoft.com/office/drawing/2014/main" id="{2CE06CF0-46C3-4F57-98AF-DBB2CA07E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4" r="23978" b="2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4" name="Zástupný obsah 3" descr="Obsah obrázku patro, interiér&#10;&#10;Popis byl vytvořen automaticky">
            <a:extLst>
              <a:ext uri="{FF2B5EF4-FFF2-40B4-BE49-F238E27FC236}">
                <a16:creationId xmlns:a16="http://schemas.microsoft.com/office/drawing/2014/main" id="{7C507FEE-8EE3-4406-9E20-AF784C11D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9" r="8061" b="-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Obrázek 5" descr="Obsah obrázku text, interiér&#10;&#10;Popis byl vytvořen automaticky">
            <a:extLst>
              <a:ext uri="{FF2B5EF4-FFF2-40B4-BE49-F238E27FC236}">
                <a16:creationId xmlns:a16="http://schemas.microsoft.com/office/drawing/2014/main" id="{24778D41-7483-4D86-B586-3C2CDFB7B3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1" r="7245" b="-3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F6A55B-48F2-4030-EF5C-031C90765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Vysoká technická vybavenost, školní notebooky, elektronické učebnice, využití mobilních telefonů – využitelnost pro žáky s OMJ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2" name="Picture 2" descr="Titulní strana - penizeproprahu">
            <a:extLst>
              <a:ext uri="{FF2B5EF4-FFF2-40B4-BE49-F238E27FC236}">
                <a16:creationId xmlns:a16="http://schemas.microsoft.com/office/drawing/2014/main" id="{A6BC7159-A6EA-4D44-B1DD-746D89F35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2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869A51-B976-47E5-83EB-37E665F1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Projekt STEAM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8EB5B50-726A-482E-ADDD-6B9B39D8B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3" r="3279" b="-2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02687F-5D1C-45AB-AFDF-86D9F2644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3" r="21950" b="-1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A443D4-AC9B-42DC-93C2-26730A5BC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89" r="10409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5F27D2-0110-48D2-8637-68B03397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3D modelování, virtuální svět, grafické programy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5" name="Picture 2" descr="Titulní strana - penizeproprahu">
            <a:extLst>
              <a:ext uri="{FF2B5EF4-FFF2-40B4-BE49-F238E27FC236}">
                <a16:creationId xmlns:a16="http://schemas.microsoft.com/office/drawing/2014/main" id="{4DD57E98-A6CE-427D-9180-DAE0342F4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8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F5DE8F-76D0-430D-B72E-8D1AA15F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STEAM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D3CF4D7-D09A-40EA-BCE4-48BD80202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03" b="41443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FE34FD-60ED-7A1D-7A27-0F5FC9D1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8"/>
            <a:ext cx="569277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Využití tabletu pro překlad např. předmětů v místnosti – lepší porozumění pro žáky s OMJ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1" name="Picture 2" descr="Titulní strana - penizeproprahu">
            <a:extLst>
              <a:ext uri="{FF2B5EF4-FFF2-40B4-BE49-F238E27FC236}">
                <a16:creationId xmlns:a16="http://schemas.microsoft.com/office/drawing/2014/main" id="{76390AB6-717D-43A1-9A19-6AAB97AB2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6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DA08E9-BC26-4B66-935C-AD5CDF86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cs-CZ" sz="3400" dirty="0">
                <a:solidFill>
                  <a:schemeClr val="bg1"/>
                </a:solidFill>
              </a:rPr>
              <a:t>Aktivity zaměřené na inkluzi studentů s OMJ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FE5932F-4AC7-4191-9D3D-96743FB7F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61" b="31155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8FF1AC-06A6-BE2E-EA83-91140446C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8"/>
            <a:ext cx="569277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 err="1">
                <a:solidFill>
                  <a:schemeClr val="bg1">
                    <a:alpha val="80000"/>
                  </a:schemeClr>
                </a:solidFill>
              </a:rPr>
              <a:t>Studentsné</a:t>
            </a:r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 spolky – tutoři, mezinárodní klub – propojení s OMJ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1" name="Picture 2" descr="Titulní strana - penizeproprahu">
            <a:extLst>
              <a:ext uri="{FF2B5EF4-FFF2-40B4-BE49-F238E27FC236}">
                <a16:creationId xmlns:a16="http://schemas.microsoft.com/office/drawing/2014/main" id="{57DFC2F3-0569-4DEB-9639-651CC456D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1479" r="4174" b="19015"/>
          <a:stretch/>
        </p:blipFill>
        <p:spPr bwMode="auto">
          <a:xfrm>
            <a:off x="0" y="5807445"/>
            <a:ext cx="7503110" cy="1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3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ulní strana - penizeproprahu">
            <a:extLst>
              <a:ext uri="{FF2B5EF4-FFF2-40B4-BE49-F238E27FC236}">
                <a16:creationId xmlns:a16="http://schemas.microsoft.com/office/drawing/2014/main" id="{03EF875A-EB61-4637-8352-CCD740BF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849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59177B-F053-432A-AD84-55F57CEE7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30"/>
            <a:ext cx="9144000" cy="2387600"/>
          </a:xfrm>
        </p:spPr>
        <p:txBody>
          <a:bodyPr/>
          <a:lstStyle/>
          <a:p>
            <a:r>
              <a:rPr lang="cs-CZ" dirty="0"/>
              <a:t>Děkuji za pozornost!</a:t>
            </a:r>
            <a:endParaRPr lang="en-US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615B3DA-8E58-4CF5-910F-1D3E02DAB30B}"/>
              </a:ext>
            </a:extLst>
          </p:cNvPr>
          <p:cNvSpPr txBox="1">
            <a:spLocks/>
          </p:cNvSpPr>
          <p:nvPr/>
        </p:nvSpPr>
        <p:spPr>
          <a:xfrm>
            <a:off x="1524000" y="5920069"/>
            <a:ext cx="9144000" cy="92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Tento výstup byl hrazen z OPP – pól růstu ČR </a:t>
            </a:r>
          </a:p>
          <a:p>
            <a:r>
              <a:rPr lang="cs-CZ" b="1" dirty="0"/>
              <a:t>(projekt č.: CZ.07.4.68/0.0/0.0/18_066/0001475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803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0a83ec-de4d-4c8c-b626-cbc19bdc8797">
      <Terms xmlns="http://schemas.microsoft.com/office/infopath/2007/PartnerControls"/>
    </lcf76f155ced4ddcb4097134ff3c332f>
    <TaxCatchAll xmlns="426b20d5-b846-4cd9-b2fc-697e0e5a7e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70F5D73AF3CC40AE26D18EDF417206" ma:contentTypeVersion="11" ma:contentTypeDescription="Vytvoří nový dokument" ma:contentTypeScope="" ma:versionID="5e24eaa5a1591edca043b4b56ce36e96">
  <xsd:schema xmlns:xsd="http://www.w3.org/2001/XMLSchema" xmlns:xs="http://www.w3.org/2001/XMLSchema" xmlns:p="http://schemas.microsoft.com/office/2006/metadata/properties" xmlns:ns2="b70a83ec-de4d-4c8c-b626-cbc19bdc8797" xmlns:ns3="426b20d5-b846-4cd9-b2fc-697e0e5a7e68" targetNamespace="http://schemas.microsoft.com/office/2006/metadata/properties" ma:root="true" ma:fieldsID="35cb3521f724effbeaf0d1f1eab97de8" ns2:_="" ns3:_="">
    <xsd:import namespace="b70a83ec-de4d-4c8c-b626-cbc19bdc8797"/>
    <xsd:import namespace="426b20d5-b846-4cd9-b2fc-697e0e5a7e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a83ec-de4d-4c8c-b626-cbc19bdc8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b871b2b4-258c-430c-8458-2636f4056a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20d5-b846-4cd9-b2fc-697e0e5a7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50ff841-c6a5-499a-9b24-1c0ecf753fb7}" ma:internalName="TaxCatchAll" ma:showField="CatchAllData" ma:web="426b20d5-b846-4cd9-b2fc-697e0e5a7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52BD4-3E40-4F30-9D66-C9E32B61D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DD9C9F-EAA3-404C-B885-3CBFF64F9AD0}">
  <ds:schemaRefs>
    <ds:schemaRef ds:uri="http://schemas.microsoft.com/office/2006/metadata/properties"/>
    <ds:schemaRef ds:uri="http://schemas.microsoft.com/office/infopath/2007/PartnerControls"/>
    <ds:schemaRef ds:uri="b70a83ec-de4d-4c8c-b626-cbc19bdc8797"/>
    <ds:schemaRef ds:uri="426b20d5-b846-4cd9-b2fc-697e0e5a7e68"/>
  </ds:schemaRefs>
</ds:datastoreItem>
</file>

<file path=customXml/itemProps3.xml><?xml version="1.0" encoding="utf-8"?>
<ds:datastoreItem xmlns:ds="http://schemas.openxmlformats.org/officeDocument/2006/customXml" ds:itemID="{C1492FE9-3CB5-4D4A-95F0-490585F65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0a83ec-de4d-4c8c-b626-cbc19bdc8797"/>
    <ds:schemaRef ds:uri="426b20d5-b846-4cd9-b2fc-697e0e5a7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124</Words>
  <Application>Microsoft Office PowerPoint</Application>
  <PresentationFormat>Širokoúhlá obrazovka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Pozorování žáků s OMJ - Finsko</vt:lpstr>
      <vt:lpstr>Kauriala Lukio</vt:lpstr>
      <vt:lpstr>Interiér školy</vt:lpstr>
      <vt:lpstr>Projekt STEAM</vt:lpstr>
      <vt:lpstr>STEAM</vt:lpstr>
      <vt:lpstr>Aktivity zaměřené na inkluzi studentů s OMJ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Pozorování žáku s OMJ - Finsko</dc:title>
  <dc:creator>Cardová Kateřina</dc:creator>
  <cp:lastModifiedBy>Kubcová Alžběta</cp:lastModifiedBy>
  <cp:revision>6</cp:revision>
  <dcterms:created xsi:type="dcterms:W3CDTF">2022-04-19T19:05:58Z</dcterms:created>
  <dcterms:modified xsi:type="dcterms:W3CDTF">2022-10-19T05:45:49Z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0x0101008270F5D73AF3CC40AE26D18EDF417206</vt:lpwstr>
  </property>
  <property fmtid="{D5CDD505-2E9C-101B-9397-08002B2CF9AE}" pid="3" name="MediaServiceImageTags">
    <vt:lpwstr/>
  </property>
</Properties>
</file>