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7" r:id="rId3"/>
    <p:sldId id="263" r:id="rId4"/>
    <p:sldId id="262" r:id="rId5"/>
    <p:sldId id="259" r:id="rId6"/>
    <p:sldId id="260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C9E360-150D-BCAB-19FD-4D7FFAAB2633}" v="4" dt="2023-01-28T23:21:34.797"/>
    <p1510:client id="{6EA5690B-F280-537C-0956-A80C1BDD54F1}" v="10" dt="2023-01-29T12:30:47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27C9E360-150D-BCAB-19FD-4D7FFAAB2633}"/>
    <pc:docChg chg="modSld">
      <pc:chgData name="" userId="" providerId="" clId="Web-{27C9E360-150D-BCAB-19FD-4D7FFAAB2633}" dt="2023-01-28T23:21:28.250" v="2" actId="20577"/>
      <pc:docMkLst>
        <pc:docMk/>
      </pc:docMkLst>
      <pc:sldChg chg="modSp">
        <pc:chgData name="" userId="" providerId="" clId="Web-{27C9E360-150D-BCAB-19FD-4D7FFAAB2633}" dt="2023-01-28T23:21:28.250" v="2" actId="20577"/>
        <pc:sldMkLst>
          <pc:docMk/>
          <pc:sldMk cId="2257605806" sldId="256"/>
        </pc:sldMkLst>
        <pc:spChg chg="mod">
          <ac:chgData name="" userId="" providerId="" clId="Web-{27C9E360-150D-BCAB-19FD-4D7FFAAB2633}" dt="2023-01-28T23:21:28.250" v="2" actId="20577"/>
          <ac:spMkLst>
            <pc:docMk/>
            <pc:sldMk cId="2257605806" sldId="256"/>
            <ac:spMk id="3" creationId="{5F140A88-2E87-4C1B-9C29-F6FC38CEFE66}"/>
          </ac:spMkLst>
        </pc:spChg>
      </pc:sldChg>
    </pc:docChg>
  </pc:docChgLst>
  <pc:docChgLst>
    <pc:chgData name="Šírová Marie" userId="S::sirova@mouss.cz::0acb491a-4b5a-46d9-939e-7d5d120eee1d" providerId="AD" clId="Web-{6EA5690B-F280-537C-0956-A80C1BDD54F1}"/>
    <pc:docChg chg="addSld modSld">
      <pc:chgData name="Šírová Marie" userId="S::sirova@mouss.cz::0acb491a-4b5a-46d9-939e-7d5d120eee1d" providerId="AD" clId="Web-{6EA5690B-F280-537C-0956-A80C1BDD54F1}" dt="2023-01-29T12:30:47.762" v="8" actId="20577"/>
      <pc:docMkLst>
        <pc:docMk/>
      </pc:docMkLst>
      <pc:sldChg chg="modSp new">
        <pc:chgData name="Šírová Marie" userId="S::sirova@mouss.cz::0acb491a-4b5a-46d9-939e-7d5d120eee1d" providerId="AD" clId="Web-{6EA5690B-F280-537C-0956-A80C1BDD54F1}" dt="2023-01-29T12:30:47.762" v="8" actId="20577"/>
        <pc:sldMkLst>
          <pc:docMk/>
          <pc:sldMk cId="2298187749" sldId="264"/>
        </pc:sldMkLst>
        <pc:spChg chg="mod">
          <ac:chgData name="Šírová Marie" userId="S::sirova@mouss.cz::0acb491a-4b5a-46d9-939e-7d5d120eee1d" providerId="AD" clId="Web-{6EA5690B-F280-537C-0956-A80C1BDD54F1}" dt="2023-01-29T12:30:39.449" v="3" actId="20577"/>
          <ac:spMkLst>
            <pc:docMk/>
            <pc:sldMk cId="2298187749" sldId="264"/>
            <ac:spMk id="2" creationId="{460E72C3-BDCF-E9B0-88EC-00E37BE42D92}"/>
          </ac:spMkLst>
        </pc:spChg>
        <pc:spChg chg="mod">
          <ac:chgData name="Šírová Marie" userId="S::sirova@mouss.cz::0acb491a-4b5a-46d9-939e-7d5d120eee1d" providerId="AD" clId="Web-{6EA5690B-F280-537C-0956-A80C1BDD54F1}" dt="2023-01-29T12:30:47.762" v="8" actId="20577"/>
          <ac:spMkLst>
            <pc:docMk/>
            <pc:sldMk cId="2298187749" sldId="264"/>
            <ac:spMk id="3" creationId="{197DA948-00CB-36E2-FB72-043F7B902AE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9" name="Rectangle 38"/>
          <p:cNvSpPr/>
          <p:nvPr/>
        </p:nvSpPr>
        <p:spPr>
          <a:xfrm>
            <a:off x="1674042" y="970468"/>
            <a:ext cx="8843596" cy="932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39"/>
          <p:cNvSpPr/>
          <p:nvPr/>
        </p:nvSpPr>
        <p:spPr>
          <a:xfrm rot="10800000">
            <a:off x="5892384" y="5313353"/>
            <a:ext cx="407233" cy="35106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40"/>
          <p:cNvSpPr/>
          <p:nvPr/>
        </p:nvSpPr>
        <p:spPr>
          <a:xfrm>
            <a:off x="1669293" y="1991156"/>
            <a:ext cx="8845667" cy="33221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1" name="Picture 2" descr="Titulní strana - penizeproprahu">
            <a:extLst>
              <a:ext uri="{FF2B5EF4-FFF2-40B4-BE49-F238E27FC236}">
                <a16:creationId xmlns:a16="http://schemas.microsoft.com/office/drawing/2014/main" id="{9BE78853-4D12-4AA2-933F-C0C96814D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883" y="5877822"/>
            <a:ext cx="4453433" cy="95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Podnadpis 2">
            <a:extLst>
              <a:ext uri="{FF2B5EF4-FFF2-40B4-BE49-F238E27FC236}">
                <a16:creationId xmlns:a16="http://schemas.microsoft.com/office/drawing/2014/main" id="{DF700EBB-0B88-4505-BD24-01EC2A37CFA1}"/>
              </a:ext>
            </a:extLst>
          </p:cNvPr>
          <p:cNvSpPr txBox="1">
            <a:spLocks/>
          </p:cNvSpPr>
          <p:nvPr/>
        </p:nvSpPr>
        <p:spPr>
          <a:xfrm>
            <a:off x="1669293" y="974972"/>
            <a:ext cx="8827893" cy="924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b="1" dirty="0">
                <a:latin typeface="+mj-lt"/>
              </a:rPr>
              <a:t>Stáž se konala v rámci programu OPPPR, Výzva 054 MOUSS</a:t>
            </a:r>
          </a:p>
          <a:p>
            <a:pPr algn="ctr"/>
            <a:r>
              <a:rPr lang="cs-CZ" dirty="0">
                <a:latin typeface="+mj-lt"/>
              </a:rPr>
              <a:t>Metropolitní odborná umělecká střední škola s. r. o.</a:t>
            </a:r>
          </a:p>
          <a:p>
            <a:pPr algn="ctr"/>
            <a:r>
              <a:rPr lang="cs-CZ" dirty="0" err="1">
                <a:latin typeface="+mj-lt"/>
              </a:rPr>
              <a:t>Reg</a:t>
            </a:r>
            <a:r>
              <a:rPr lang="cs-CZ" dirty="0">
                <a:latin typeface="+mj-lt"/>
              </a:rPr>
              <a:t>. číslo projektu CZ.07.4.68/0.0/0.0/18_066/0001475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5387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44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7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3" name="Picture 2" descr="Titulní strana - penizeproprahu">
            <a:extLst>
              <a:ext uri="{FF2B5EF4-FFF2-40B4-BE49-F238E27FC236}">
                <a16:creationId xmlns:a16="http://schemas.microsoft.com/office/drawing/2014/main" id="{F2481343-7216-40C5-9838-5AEB2F9C17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5537974"/>
            <a:ext cx="4453433" cy="95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Zástupný symbol pro číslo snímku 5">
            <a:extLst>
              <a:ext uri="{FF2B5EF4-FFF2-40B4-BE49-F238E27FC236}">
                <a16:creationId xmlns:a16="http://schemas.microsoft.com/office/drawing/2014/main" id="{7EF6BF83-8DD2-4E40-8D8A-DF5D90078307}"/>
              </a:ext>
            </a:extLst>
          </p:cNvPr>
          <p:cNvSpPr txBox="1">
            <a:spLocks/>
          </p:cNvSpPr>
          <p:nvPr userDrawn="1"/>
        </p:nvSpPr>
        <p:spPr>
          <a:xfrm>
            <a:off x="3573621" y="6240567"/>
            <a:ext cx="7927657" cy="28851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8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Registrační číslo projektu CZ.07.4.68/0.0/0.0/19_071/0001998</a:t>
            </a:r>
            <a:r>
              <a:rPr lang="cs-CZ" altLang="cs-CZ" sz="1800" dirty="0">
                <a:latin typeface="+mj-lt"/>
              </a:rPr>
              <a:t> </a:t>
            </a:r>
          </a:p>
          <a:p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0B440CC-E70A-4C0F-A516-A8E52D8CB718}"/>
              </a:ext>
            </a:extLst>
          </p:cNvPr>
          <p:cNvSpPr/>
          <p:nvPr userDrawn="1"/>
        </p:nvSpPr>
        <p:spPr>
          <a:xfrm>
            <a:off x="747605" y="320040"/>
            <a:ext cx="2648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+mj-lt"/>
              </a:rPr>
              <a:t>OPPPR, Výzva 054 MOUSS </a:t>
            </a:r>
          </a:p>
        </p:txBody>
      </p:sp>
    </p:spTree>
    <p:extLst>
      <p:ext uri="{BB962C8B-B14F-4D97-AF65-F5344CB8AC3E}">
        <p14:creationId xmlns:p14="http://schemas.microsoft.com/office/powerpoint/2010/main" val="3961806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87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4" name="Picture 2" descr="Titulní strana - penizeproprahu">
            <a:extLst>
              <a:ext uri="{FF2B5EF4-FFF2-40B4-BE49-F238E27FC236}">
                <a16:creationId xmlns:a16="http://schemas.microsoft.com/office/drawing/2014/main" id="{3CB132DA-4D02-4F3E-A59A-A7CD7DF158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5537974"/>
            <a:ext cx="4453433" cy="95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Obdélník 35">
            <a:extLst>
              <a:ext uri="{FF2B5EF4-FFF2-40B4-BE49-F238E27FC236}">
                <a16:creationId xmlns:a16="http://schemas.microsoft.com/office/drawing/2014/main" id="{281666AD-96A3-438E-AB11-4D740D81B7E4}"/>
              </a:ext>
            </a:extLst>
          </p:cNvPr>
          <p:cNvSpPr/>
          <p:nvPr userDrawn="1"/>
        </p:nvSpPr>
        <p:spPr>
          <a:xfrm>
            <a:off x="747605" y="320040"/>
            <a:ext cx="2648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+mj-lt"/>
              </a:rPr>
              <a:t>OPPPR, Výzva 054 MOUSS </a:t>
            </a:r>
          </a:p>
        </p:txBody>
      </p:sp>
      <p:sp>
        <p:nvSpPr>
          <p:cNvPr id="63" name="Zástupný symbol pro číslo snímku 5">
            <a:extLst>
              <a:ext uri="{FF2B5EF4-FFF2-40B4-BE49-F238E27FC236}">
                <a16:creationId xmlns:a16="http://schemas.microsoft.com/office/drawing/2014/main" id="{F0790132-7CF1-4AB6-8D5C-3EC22BCE545C}"/>
              </a:ext>
            </a:extLst>
          </p:cNvPr>
          <p:cNvSpPr txBox="1">
            <a:spLocks/>
          </p:cNvSpPr>
          <p:nvPr userDrawn="1"/>
        </p:nvSpPr>
        <p:spPr>
          <a:xfrm>
            <a:off x="3573621" y="6240567"/>
            <a:ext cx="7927657" cy="28851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8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Registrační číslo projektu CZ.07.4.68/0.0/0.0/19_071/0001998</a:t>
            </a:r>
            <a:r>
              <a:rPr lang="cs-CZ" altLang="cs-CZ" sz="1800" dirty="0">
                <a:latin typeface="+mj-lt"/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369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8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7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240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7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3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5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58C253-FD87-44FC-9649-6E50DDEEE1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Španělsko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140A88-2E87-4C1B-9C29-F6FC38CEFE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0" rIns="91440" bIns="45720" rtlCol="0" anchor="t">
            <a:normAutofit/>
          </a:bodyPr>
          <a:lstStyle/>
          <a:p>
            <a:r>
              <a:rPr lang="cs-CZ" dirty="0"/>
              <a:t>15.11. - 18.11.  2021</a:t>
            </a:r>
          </a:p>
          <a:p>
            <a:r>
              <a:rPr lang="cs-CZ" dirty="0"/>
              <a:t>Zajícová Marie</a:t>
            </a:r>
          </a:p>
        </p:txBody>
      </p:sp>
    </p:spTree>
    <p:extLst>
      <p:ext uri="{BB962C8B-B14F-4D97-AF65-F5344CB8AC3E}">
        <p14:creationId xmlns:p14="http://schemas.microsoft.com/office/powerpoint/2010/main" val="2257605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112E0E-1F7B-4DB4-8543-0A05E2D23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73A5BA-6958-4E15-BCFC-479B9F1FD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Benalmádena</a:t>
            </a:r>
            <a:r>
              <a:rPr lang="cs-CZ" dirty="0"/>
              <a:t> poblíž </a:t>
            </a:r>
            <a:r>
              <a:rPr lang="cs-CZ" dirty="0" err="1"/>
              <a:t>Málagy</a:t>
            </a:r>
            <a:endParaRPr lang="cs-CZ" dirty="0"/>
          </a:p>
          <a:p>
            <a:r>
              <a:rPr lang="cs-CZ" dirty="0"/>
              <a:t>Mezinárodní základní škola</a:t>
            </a:r>
          </a:p>
          <a:p>
            <a:r>
              <a:rPr lang="cs-CZ" dirty="0"/>
              <a:t>Škola vyučuje podle britského kurikula</a:t>
            </a:r>
          </a:p>
          <a:p>
            <a:r>
              <a:rPr lang="cs-CZ" dirty="0"/>
              <a:t>Vyučovací jazyk: angličtina</a:t>
            </a:r>
          </a:p>
          <a:p>
            <a:r>
              <a:rPr lang="cs-CZ" dirty="0"/>
              <a:t>Komplex budov</a:t>
            </a:r>
          </a:p>
          <a:p>
            <a:endParaRPr lang="cs-CZ" dirty="0"/>
          </a:p>
        </p:txBody>
      </p:sp>
      <p:pic>
        <p:nvPicPr>
          <p:cNvPr id="4" name="Obrázek 6" descr="Obsah obrázku obloha, země, exteriér, chodník&#10;&#10;Popis se vygeneroval automaticky.">
            <a:extLst>
              <a:ext uri="{FF2B5EF4-FFF2-40B4-BE49-F238E27FC236}">
                <a16:creationId xmlns:a16="http://schemas.microsoft.com/office/drawing/2014/main" id="{B4647779-D727-4B42-84A5-578438E14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417" y="4132210"/>
            <a:ext cx="2554952" cy="191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2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B1CD2A-A387-4533-B084-9788A270D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Rozvrh hodin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4A67FB-F3E0-4875-8C41-39DA94C2C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Učí se po blocích (max. 3 bloky v rozvrhu za den)</a:t>
            </a:r>
          </a:p>
          <a:p>
            <a:r>
              <a:rPr lang="cs-CZ" dirty="0"/>
              <a:t>Blok má 2 vyučovací jednotky</a:t>
            </a:r>
          </a:p>
          <a:p>
            <a:r>
              <a:rPr lang="cs-CZ" dirty="0"/>
              <a:t>Jedna vyučovací jednotka trvá 55 min.</a:t>
            </a:r>
          </a:p>
          <a:p>
            <a:r>
              <a:rPr lang="cs-CZ" dirty="0"/>
              <a:t>Mezi jednotkami není pauza</a:t>
            </a:r>
          </a:p>
          <a:p>
            <a:r>
              <a:rPr lang="cs-CZ" dirty="0"/>
              <a:t>Každý den mají stejný počet hodin </a:t>
            </a:r>
          </a:p>
        </p:txBody>
      </p:sp>
    </p:spTree>
    <p:extLst>
      <p:ext uri="{BB962C8B-B14F-4D97-AF65-F5344CB8AC3E}">
        <p14:creationId xmlns:p14="http://schemas.microsoft.com/office/powerpoint/2010/main" val="3602873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3BF923-B8B6-4A52-A53A-0F264BC2A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Prostředí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01DF8A2-649A-4948-A942-1A68E05A48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Příjemné prostředí</a:t>
            </a:r>
          </a:p>
          <a:p>
            <a:r>
              <a:rPr lang="cs-CZ" dirty="0"/>
              <a:t>Velké množství žákovských prací </a:t>
            </a:r>
          </a:p>
          <a:p>
            <a:endParaRPr lang="cs-CZ" dirty="0"/>
          </a:p>
        </p:txBody>
      </p:sp>
      <p:pic>
        <p:nvPicPr>
          <p:cNvPr id="6" name="Zástupný symbol pro obsah 5" descr="Obsah obrázku text, interiér, zeď, patro&#10;&#10;Popis se vygeneroval automaticky.">
            <a:extLst>
              <a:ext uri="{FF2B5EF4-FFF2-40B4-BE49-F238E27FC236}">
                <a16:creationId xmlns:a16="http://schemas.microsoft.com/office/drawing/2014/main" id="{51F4B108-17C7-4C49-BA1C-8E4A0EA4B8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8171" t="34017" b="14543"/>
          <a:stretch/>
        </p:blipFill>
        <p:spPr>
          <a:xfrm>
            <a:off x="5118447" y="228966"/>
            <a:ext cx="6272022" cy="29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89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7BED76-641F-455A-987E-92A74DCD9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Odborné učebny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1EB0E54-AEB2-4FEA-A87F-764FFBE0BA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Vybavené všemožnými didaktickými pomůckami</a:t>
            </a:r>
          </a:p>
          <a:p>
            <a:r>
              <a:rPr lang="cs-CZ" dirty="0"/>
              <a:t>Žáci se stěhují, učitelé učí v jedné (své třídě)</a:t>
            </a:r>
          </a:p>
        </p:txBody>
      </p:sp>
      <p:pic>
        <p:nvPicPr>
          <p:cNvPr id="5" name="Zástupný symbol pro obsah 4" descr="Obsah obrázku text, interiér, zeď, strop&#10;&#10;Popis se vygeneroval automaticky.">
            <a:extLst>
              <a:ext uri="{FF2B5EF4-FFF2-40B4-BE49-F238E27FC236}">
                <a16:creationId xmlns:a16="http://schemas.microsoft.com/office/drawing/2014/main" id="{D083C6D9-D1E3-4A2E-942C-2DBAF13B1D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-4" t="30283" r="5" b="-1226"/>
          <a:stretch/>
        </p:blipFill>
        <p:spPr>
          <a:xfrm>
            <a:off x="5359078" y="802252"/>
            <a:ext cx="5393803" cy="2869909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9227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C0AA8C-AFE8-47A1-9414-A6463E361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Strava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BE15DD7-2BB7-4D10-8659-F383AD975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Školní jídelna má i venkovní sezení</a:t>
            </a:r>
          </a:p>
          <a:p>
            <a:r>
              <a:rPr lang="cs-CZ" dirty="0"/>
              <a:t>Zdravá strava</a:t>
            </a:r>
          </a:p>
        </p:txBody>
      </p:sp>
      <p:pic>
        <p:nvPicPr>
          <p:cNvPr id="6" name="Obrázek 4" descr="Obsah obrázku stůl, jídlo, talíř, nápoj&#10;&#10;Popis se vygeneroval automaticky.">
            <a:extLst>
              <a:ext uri="{FF2B5EF4-FFF2-40B4-BE49-F238E27FC236}">
                <a16:creationId xmlns:a16="http://schemas.microsoft.com/office/drawing/2014/main" id="{78D61D1A-72AE-412A-B592-53C722F5B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342" y="3427497"/>
            <a:ext cx="3476978" cy="26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98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81668B-A92C-4D4F-8BC1-9C8D055E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Žáci s OMJ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D3CA10-D7CC-48EA-B924-C429D8C61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Bohaté zkušenosti s žáky s OMJ</a:t>
            </a:r>
          </a:p>
          <a:p>
            <a:r>
              <a:rPr lang="cs-CZ" dirty="0"/>
              <a:t>Žáci jsou přibližně z 26 zemí světa</a:t>
            </a:r>
          </a:p>
          <a:p>
            <a:r>
              <a:rPr lang="cs-CZ" dirty="0"/>
              <a:t>Komunikační a vyučovací jazyk pro všechny – angličtina</a:t>
            </a:r>
          </a:p>
          <a:p>
            <a:r>
              <a:rPr lang="cs-CZ" dirty="0"/>
              <a:t>Není vstupní test na zjištění úrovně jazyka &gt; očekává se, že žáci jazyku běžným používáním porozumí, případně se ho tím doučí</a:t>
            </a:r>
          </a:p>
        </p:txBody>
      </p:sp>
    </p:spTree>
    <p:extLst>
      <p:ext uri="{BB962C8B-B14F-4D97-AF65-F5344CB8AC3E}">
        <p14:creationId xmlns:p14="http://schemas.microsoft.com/office/powerpoint/2010/main" val="424940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0E72C3-BDCF-E9B0-88EC-00E37BE42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Děkuji!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7DA948-00CB-36E2-FB72-043F7B902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>
                <a:latin typeface="Calibri"/>
                <a:cs typeface="Calibri"/>
              </a:rPr>
              <a:t>Děkuji za pozornost.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187749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78C30D"/>
      </a:accent1>
      <a:accent2>
        <a:srgbClr val="099B62"/>
      </a:accent2>
      <a:accent3>
        <a:srgbClr val="21CFDF"/>
      </a:accent3>
      <a:accent4>
        <a:srgbClr val="179FDF"/>
      </a:accent4>
      <a:accent5>
        <a:srgbClr val="E75710"/>
      </a:accent5>
      <a:accent6>
        <a:srgbClr val="F89C19"/>
      </a:accent6>
      <a:hlink>
        <a:srgbClr val="7CDE25"/>
      </a:hlink>
      <a:folHlink>
        <a:srgbClr val="BCE8A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34</TotalTime>
  <Words>151</Words>
  <Application>Microsoft Office PowerPoint</Application>
  <PresentationFormat>Širokoúhlá obrazovka</PresentationFormat>
  <Paragraphs>29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Atlas</vt:lpstr>
      <vt:lpstr>Španělsko</vt:lpstr>
      <vt:lpstr>Škola</vt:lpstr>
      <vt:lpstr>Rozvrh hodin</vt:lpstr>
      <vt:lpstr>Prostředí</vt:lpstr>
      <vt:lpstr>Odborné učebny</vt:lpstr>
      <vt:lpstr>Strava</vt:lpstr>
      <vt:lpstr>Žáci s OMJ</vt:lpstr>
      <vt:lpstr>Děkuji!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Španělsko</dc:title>
  <dc:creator>Šírová Marie</dc:creator>
  <cp:lastModifiedBy>Šírová Marie</cp:lastModifiedBy>
  <cp:revision>13</cp:revision>
  <dcterms:created xsi:type="dcterms:W3CDTF">2023-01-26T21:23:57Z</dcterms:created>
  <dcterms:modified xsi:type="dcterms:W3CDTF">2023-01-29T12:30:48Z</dcterms:modified>
</cp:coreProperties>
</file>