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4" r:id="rId4"/>
    <p:sldId id="263" r:id="rId5"/>
    <p:sldId id="262" r:id="rId6"/>
    <p:sldId id="259" r:id="rId7"/>
    <p:sldId id="260" r:id="rId8"/>
    <p:sldId id="261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81CC6-D7F8-62D7-D3FE-1155EA985D21}" v="20" dt="2023-01-29T12:34:14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3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írová Marie" userId="S::sirova@mouss.cz::0acb491a-4b5a-46d9-939e-7d5d120eee1d" providerId="AD" clId="Web-{BB281CC6-D7F8-62D7-D3FE-1155EA985D21}"/>
    <pc:docChg chg="addSld delSld modSld">
      <pc:chgData name="Šírová Marie" userId="S::sirova@mouss.cz::0acb491a-4b5a-46d9-939e-7d5d120eee1d" providerId="AD" clId="Web-{BB281CC6-D7F8-62D7-D3FE-1155EA985D21}" dt="2023-01-29T12:34:14.814" v="17"/>
      <pc:docMkLst>
        <pc:docMk/>
      </pc:docMkLst>
      <pc:sldChg chg="modSp new del">
        <pc:chgData name="Šírová Marie" userId="S::sirova@mouss.cz::0acb491a-4b5a-46d9-939e-7d5d120eee1d" providerId="AD" clId="Web-{BB281CC6-D7F8-62D7-D3FE-1155EA985D21}" dt="2023-01-29T12:34:14.814" v="17"/>
        <pc:sldMkLst>
          <pc:docMk/>
          <pc:sldMk cId="1823619427" sldId="265"/>
        </pc:sldMkLst>
        <pc:spChg chg="mod">
          <ac:chgData name="Šírová Marie" userId="S::sirova@mouss.cz::0acb491a-4b5a-46d9-939e-7d5d120eee1d" providerId="AD" clId="Web-{BB281CC6-D7F8-62D7-D3FE-1155EA985D21}" dt="2023-01-29T12:32:47.827" v="4" actId="20577"/>
          <ac:spMkLst>
            <pc:docMk/>
            <pc:sldMk cId="1823619427" sldId="265"/>
            <ac:spMk id="2" creationId="{EF788079-FC1C-7EAF-CDBE-AE663B33BD91}"/>
          </ac:spMkLst>
        </pc:spChg>
      </pc:sldChg>
      <pc:sldChg chg="new del">
        <pc:chgData name="Šírová Marie" userId="S::sirova@mouss.cz::0acb491a-4b5a-46d9-939e-7d5d120eee1d" providerId="AD" clId="Web-{BB281CC6-D7F8-62D7-D3FE-1155EA985D21}" dt="2023-01-29T12:32:38.280" v="1"/>
        <pc:sldMkLst>
          <pc:docMk/>
          <pc:sldMk cId="4124422592" sldId="265"/>
        </pc:sldMkLst>
      </pc:sldChg>
      <pc:sldChg chg="new del">
        <pc:chgData name="Šírová Marie" userId="S::sirova@mouss.cz::0acb491a-4b5a-46d9-939e-7d5d120eee1d" providerId="AD" clId="Web-{BB281CC6-D7F8-62D7-D3FE-1155EA985D21}" dt="2023-01-29T12:34:03.563" v="16"/>
        <pc:sldMkLst>
          <pc:docMk/>
          <pc:sldMk cId="1041259293" sldId="266"/>
        </pc:sldMkLst>
      </pc:sldChg>
      <pc:sldChg chg="delSp modSp new">
        <pc:chgData name="Šírová Marie" userId="S::sirova@mouss.cz::0acb491a-4b5a-46d9-939e-7d5d120eee1d" providerId="AD" clId="Web-{BB281CC6-D7F8-62D7-D3FE-1155EA985D21}" dt="2023-01-29T12:33:47.610" v="15" actId="20577"/>
        <pc:sldMkLst>
          <pc:docMk/>
          <pc:sldMk cId="3595194149" sldId="267"/>
        </pc:sldMkLst>
        <pc:spChg chg="mod">
          <ac:chgData name="Šírová Marie" userId="S::sirova@mouss.cz::0acb491a-4b5a-46d9-939e-7d5d120eee1d" providerId="AD" clId="Web-{BB281CC6-D7F8-62D7-D3FE-1155EA985D21}" dt="2023-01-29T12:33:47.610" v="15" actId="20577"/>
          <ac:spMkLst>
            <pc:docMk/>
            <pc:sldMk cId="3595194149" sldId="267"/>
            <ac:spMk id="2" creationId="{95CA9140-0C31-3A7D-4A11-13595F8A0D11}"/>
          </ac:spMkLst>
        </pc:spChg>
        <pc:spChg chg="del">
          <ac:chgData name="Šírová Marie" userId="S::sirova@mouss.cz::0acb491a-4b5a-46d9-939e-7d5d120eee1d" providerId="AD" clId="Web-{BB281CC6-D7F8-62D7-D3FE-1155EA985D21}" dt="2023-01-29T12:33:28.703" v="10"/>
          <ac:spMkLst>
            <pc:docMk/>
            <pc:sldMk cId="3595194149" sldId="267"/>
            <ac:spMk id="3" creationId="{2592D732-C482-4B45-9C79-EEBB2B6417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64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Titulní strana - penizeproprahu">
            <a:extLst>
              <a:ext uri="{FF2B5EF4-FFF2-40B4-BE49-F238E27FC236}">
                <a16:creationId xmlns:a16="http://schemas.microsoft.com/office/drawing/2014/main" id="{E1A47EA6-F54C-4BC5-97C8-3DABBB81C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4" y="5832745"/>
            <a:ext cx="4453433" cy="9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67AE35D9-485B-4C2A-AA22-7EE7CB7D9907}"/>
              </a:ext>
            </a:extLst>
          </p:cNvPr>
          <p:cNvSpPr txBox="1">
            <a:spLocks/>
          </p:cNvSpPr>
          <p:nvPr userDrawn="1"/>
        </p:nvSpPr>
        <p:spPr>
          <a:xfrm>
            <a:off x="3573621" y="6240567"/>
            <a:ext cx="7927657" cy="28851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Registrační číslo projektu CZ.07.4.68/0.0/0.0/19_071/0001998</a:t>
            </a:r>
            <a:r>
              <a:rPr lang="cs-CZ" altLang="cs-CZ" sz="1800" dirty="0">
                <a:latin typeface="+mj-lt"/>
              </a:rPr>
              <a:t> 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A9B1981-C76F-4054-9A25-49DAD7D6752B}"/>
              </a:ext>
            </a:extLst>
          </p:cNvPr>
          <p:cNvSpPr/>
          <p:nvPr userDrawn="1"/>
        </p:nvSpPr>
        <p:spPr>
          <a:xfrm>
            <a:off x="8994790" y="5942969"/>
            <a:ext cx="264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OPPPR, Výzva 054 MOUSS </a:t>
            </a:r>
          </a:p>
        </p:txBody>
      </p:sp>
    </p:spTree>
    <p:extLst>
      <p:ext uri="{BB962C8B-B14F-4D97-AF65-F5344CB8AC3E}">
        <p14:creationId xmlns:p14="http://schemas.microsoft.com/office/powerpoint/2010/main" val="150995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8050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B2E468C-DCF2-4C97-9292-3C0361F18686}"/>
              </a:ext>
            </a:extLst>
          </p:cNvPr>
          <p:cNvSpPr txBox="1">
            <a:spLocks/>
          </p:cNvSpPr>
          <p:nvPr userDrawn="1"/>
        </p:nvSpPr>
        <p:spPr>
          <a:xfrm>
            <a:off x="3573621" y="6240567"/>
            <a:ext cx="7927657" cy="28851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Registrační číslo projektu CZ.07.4.68/0.0/0.0/19_071/0001998</a:t>
            </a:r>
            <a:r>
              <a:rPr lang="cs-CZ" altLang="cs-CZ" sz="1800" dirty="0">
                <a:latin typeface="+mj-lt"/>
              </a:rPr>
              <a:t> </a:t>
            </a:r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B76F67E-3359-46F2-B0F5-AF204B71897E}"/>
              </a:ext>
            </a:extLst>
          </p:cNvPr>
          <p:cNvSpPr/>
          <p:nvPr userDrawn="1"/>
        </p:nvSpPr>
        <p:spPr>
          <a:xfrm>
            <a:off x="8994790" y="5942969"/>
            <a:ext cx="264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OPPPR, Výzva 054 MOUSS </a:t>
            </a:r>
          </a:p>
        </p:txBody>
      </p:sp>
      <p:pic>
        <p:nvPicPr>
          <p:cNvPr id="12" name="Picture 2" descr="Titulní strana - penizeproprahu">
            <a:extLst>
              <a:ext uri="{FF2B5EF4-FFF2-40B4-BE49-F238E27FC236}">
                <a16:creationId xmlns:a16="http://schemas.microsoft.com/office/drawing/2014/main" id="{768D2922-BE44-489A-A310-825F7888C3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4" y="5832745"/>
            <a:ext cx="4453433" cy="9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70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89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7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3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700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165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8C253-FD87-44FC-9649-6E50DDEEE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Španělsko</a:t>
            </a:r>
            <a:br>
              <a:rPr lang="cs-CZ" dirty="0"/>
            </a:br>
            <a:r>
              <a:rPr lang="cs-CZ" sz="6000" dirty="0" err="1"/>
              <a:t>Benalmádena</a:t>
            </a: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140A88-2E87-4C1B-9C29-F6FC38CEF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15.11. - 18.11.  2021</a:t>
            </a:r>
          </a:p>
          <a:p>
            <a:r>
              <a:rPr lang="cs-CZ" dirty="0" err="1"/>
              <a:t>Massarani</a:t>
            </a:r>
            <a:r>
              <a:rPr lang="cs-CZ" dirty="0"/>
              <a:t> Martina</a:t>
            </a:r>
          </a:p>
        </p:txBody>
      </p:sp>
    </p:spTree>
    <p:extLst>
      <p:ext uri="{BB962C8B-B14F-4D97-AF65-F5344CB8AC3E}">
        <p14:creationId xmlns:p14="http://schemas.microsoft.com/office/powerpoint/2010/main" val="225760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12E0E-1F7B-4DB4-8543-0A05E2D2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73A5BA-6958-4E15-BCFC-479B9F1FD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základní škola</a:t>
            </a:r>
          </a:p>
          <a:p>
            <a:r>
              <a:rPr lang="cs-CZ" dirty="0"/>
              <a:t>Škola vyučuje podle britského kurikula</a:t>
            </a:r>
          </a:p>
          <a:p>
            <a:r>
              <a:rPr lang="cs-CZ" dirty="0"/>
              <a:t>Komplex budov</a:t>
            </a:r>
          </a:p>
          <a:p>
            <a:endParaRPr lang="cs-CZ" dirty="0"/>
          </a:p>
        </p:txBody>
      </p:sp>
      <p:pic>
        <p:nvPicPr>
          <p:cNvPr id="5" name="Obrázek 4" descr="Obsah obrázku obloha, exteriér, chodník&#10;&#10;Popis se vygeneroval automaticky.">
            <a:extLst>
              <a:ext uri="{FF2B5EF4-FFF2-40B4-BE49-F238E27FC236}">
                <a16:creationId xmlns:a16="http://schemas.microsoft.com/office/drawing/2014/main" id="{75131680-CA37-4BEB-8937-261EB49AA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5"/>
          <a:stretch/>
        </p:blipFill>
        <p:spPr>
          <a:xfrm rot="5400000">
            <a:off x="6883648" y="1333240"/>
            <a:ext cx="5425438" cy="3667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37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5F783-27A4-4ED1-895F-2ECF992D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677E55-E276-4D62-B34B-A6F64D168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Max. 20 žáků ve třídě</a:t>
            </a:r>
          </a:p>
          <a:p>
            <a:r>
              <a:rPr lang="cs-CZ" dirty="0"/>
              <a:t>V průměru 10 žáků ve třídě</a:t>
            </a:r>
          </a:p>
          <a:p>
            <a:r>
              <a:rPr lang="cs-CZ" dirty="0"/>
              <a:t>Nosí uniformy</a:t>
            </a:r>
          </a:p>
          <a:p>
            <a:r>
              <a:rPr lang="cs-CZ" dirty="0"/>
              <a:t>Vyučovacím jazykem je angličtina</a:t>
            </a:r>
          </a:p>
          <a:p>
            <a:r>
              <a:rPr lang="cs-CZ" dirty="0"/>
              <a:t>Na začátku dne odevzdávají své mobilní telefony vyučujícímu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10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1CD2A-A387-4533-B084-9788A270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den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67FB-F3E0-4875-8C41-39DA94C2C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Sraz v 9 hod na dvoře</a:t>
            </a:r>
          </a:p>
          <a:p>
            <a:r>
              <a:rPr lang="cs-CZ" dirty="0"/>
              <a:t>Společný odchod do kmenové třídy s učitelem</a:t>
            </a:r>
          </a:p>
          <a:p>
            <a:r>
              <a:rPr lang="cs-CZ" dirty="0"/>
              <a:t>Výuka začíná v 9:15 hodin, je bloková</a:t>
            </a:r>
          </a:p>
          <a:p>
            <a:r>
              <a:rPr lang="cs-CZ" dirty="0"/>
              <a:t>Za den mají 3 bloky po 2 vyučovacích hodinách trvajících 55 min</a:t>
            </a:r>
          </a:p>
          <a:p>
            <a:r>
              <a:rPr lang="cs-CZ" dirty="0"/>
              <a:t>Na oběd mají žáci 50 min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87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F923-B8B6-4A52-A53A-0F264BC2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Prostředí školy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1DF8A2-649A-4948-A942-1A68E05A48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Příjemné prostředí</a:t>
            </a:r>
          </a:p>
          <a:p>
            <a:r>
              <a:rPr lang="cs-CZ" dirty="0"/>
              <a:t>Velké množství žákovských prací 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28C65A6-56B7-4493-8269-48235456DE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Obsah obrázku interiér, nábytek, několik&#10;&#10;Popis se vygeneroval automaticky.">
            <a:extLst>
              <a:ext uri="{FF2B5EF4-FFF2-40B4-BE49-F238E27FC236}">
                <a16:creationId xmlns:a16="http://schemas.microsoft.com/office/drawing/2014/main" id="{573B5DFD-5A42-4D2C-BF80-6BCE5880C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2449830"/>
            <a:ext cx="4389119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BED76-641F-455A-987E-92A74DCD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Odborné učebny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1EB0E54-AEB2-4FEA-A87F-764FFBE0B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Učebna výtvarných činností (</a:t>
            </a:r>
            <a:r>
              <a:rPr lang="cs-CZ" dirty="0" err="1"/>
              <a:t>Artclass</a:t>
            </a:r>
            <a:r>
              <a:rPr lang="cs-CZ" dirty="0"/>
              <a:t>)</a:t>
            </a:r>
          </a:p>
          <a:p>
            <a:r>
              <a:rPr lang="cs-CZ" dirty="0"/>
              <a:t>Stoly do tvaru U</a:t>
            </a:r>
          </a:p>
          <a:p>
            <a:r>
              <a:rPr lang="cs-CZ" dirty="0"/>
              <a:t>Mnoho pomůcek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66650DB-E987-4575-B720-A2D9D94635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5" descr="Obsah obrázku interiér&#10;&#10;Popis se vygeneroval automaticky.">
            <a:extLst>
              <a:ext uri="{FF2B5EF4-FFF2-40B4-BE49-F238E27FC236}">
                <a16:creationId xmlns:a16="http://schemas.microsoft.com/office/drawing/2014/main" id="{30A61167-BBF2-42C0-A914-D5686ECD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8" r="1" b="1"/>
          <a:stretch/>
        </p:blipFill>
        <p:spPr>
          <a:xfrm>
            <a:off x="1181098" y="2449896"/>
            <a:ext cx="4953004" cy="329170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22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0AA8C-AFE8-47A1-9414-A6463E36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Obědy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BE15DD7-2BB7-4D10-8659-F383AD975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11122" cy="3593591"/>
          </a:xfrm>
        </p:spPr>
        <p:txBody>
          <a:bodyPr/>
          <a:lstStyle/>
          <a:p>
            <a:r>
              <a:rPr lang="cs-CZ" dirty="0"/>
              <a:t>Možnost vlastního oběda z domova</a:t>
            </a:r>
          </a:p>
          <a:p>
            <a:r>
              <a:rPr lang="cs-CZ" dirty="0"/>
              <a:t>Možnost školní jídelny</a:t>
            </a:r>
          </a:p>
          <a:p>
            <a:r>
              <a:rPr lang="cs-CZ" dirty="0"/>
              <a:t>Pitný režim ve školní jídelně zajištěn pouze vodami v plastových lahvích</a:t>
            </a:r>
          </a:p>
          <a:p>
            <a:r>
              <a:rPr lang="cs-CZ" dirty="0"/>
              <a:t>Ke každému jídlu je k dispozici salát, ovoce nebo dezert</a:t>
            </a:r>
          </a:p>
        </p:txBody>
      </p:sp>
      <p:pic>
        <p:nvPicPr>
          <p:cNvPr id="7" name="Obrázek 6" descr="Obsah obrázku patro, zelená, židle, interiér&#10;&#10;Popis se vygeneroval automaticky.">
            <a:extLst>
              <a:ext uri="{FF2B5EF4-FFF2-40B4-BE49-F238E27FC236}">
                <a16:creationId xmlns:a16="http://schemas.microsoft.com/office/drawing/2014/main" id="{4D5BA25D-8CBB-4B79-9CCC-E4239D1D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386" y="2286001"/>
            <a:ext cx="4030134" cy="30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9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1668B-A92C-4D4F-8BC1-9C8D055E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Žáci s OMJ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D3CA10-D7CC-48EA-B924-C429D8C61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Žáci jsou přibližně z 26 zemí světa</a:t>
            </a:r>
          </a:p>
          <a:p>
            <a:r>
              <a:rPr lang="cs-CZ" dirty="0"/>
              <a:t>Komunikační a vyučovací jazyk pro všechny – angličtina</a:t>
            </a:r>
          </a:p>
          <a:p>
            <a:r>
              <a:rPr lang="cs-CZ" dirty="0"/>
              <a:t>Učitelé i ostatní personál jsou rodilý mluvčí anglického jazyka</a:t>
            </a:r>
          </a:p>
          <a:p>
            <a:r>
              <a:rPr lang="cs-CZ" dirty="0"/>
              <a:t>Žáci se mezi sebou baví pouze anglicky</a:t>
            </a:r>
          </a:p>
          <a:p>
            <a:r>
              <a:rPr lang="cs-CZ" dirty="0"/>
              <a:t>Žáci nepodstupují vstupního test na zjištění úrovně jazyka</a:t>
            </a:r>
          </a:p>
          <a:p>
            <a:r>
              <a:rPr lang="cs-CZ" dirty="0"/>
              <a:t>Povinně se vyučuje španělština podle úrovně (buď mluvnice a literatura pro rodilé mluvčí nebo jako cizí jazyk pro žáky OMJ)</a:t>
            </a:r>
          </a:p>
        </p:txBody>
      </p:sp>
    </p:spTree>
    <p:extLst>
      <p:ext uri="{BB962C8B-B14F-4D97-AF65-F5344CB8AC3E}">
        <p14:creationId xmlns:p14="http://schemas.microsoft.com/office/powerpoint/2010/main" val="42494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A9140-0C31-3A7D-4A11-13595F8A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55" y="2678154"/>
            <a:ext cx="10178322" cy="1492132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595194149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56</TotalTime>
  <Words>209</Words>
  <Application>Microsoft Office PowerPoint</Application>
  <PresentationFormat>Širokoúhlá obrazovka</PresentationFormat>
  <Paragraphs>38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Odznáček</vt:lpstr>
      <vt:lpstr>Španělsko Benalmádena</vt:lpstr>
      <vt:lpstr>Škola</vt:lpstr>
      <vt:lpstr>Žáci</vt:lpstr>
      <vt:lpstr>Školní den</vt:lpstr>
      <vt:lpstr>Prostředí školy</vt:lpstr>
      <vt:lpstr>Odborné učebny</vt:lpstr>
      <vt:lpstr>Obědy</vt:lpstr>
      <vt:lpstr>Žáci s OMJ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Španělsko</dc:title>
  <dc:creator>Šírová Marie</dc:creator>
  <cp:lastModifiedBy>Šírová Marie</cp:lastModifiedBy>
  <cp:revision>23</cp:revision>
  <dcterms:created xsi:type="dcterms:W3CDTF">2023-01-26T21:23:57Z</dcterms:created>
  <dcterms:modified xsi:type="dcterms:W3CDTF">2023-01-29T12:34:17Z</dcterms:modified>
</cp:coreProperties>
</file>