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63" r:id="rId7"/>
    <p:sldId id="274" r:id="rId8"/>
    <p:sldId id="275" r:id="rId9"/>
    <p:sldId id="27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7A4EBF-0799-6F46-C1D2-7E9E735754DF}" v="11" dt="2022-10-19T07:38:41.217"/>
    <p1510:client id="{EA2BB323-F3FA-7176-7C74-3F787B8EB6FD}" v="249" dt="2022-10-19T07:22:26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írová Marie" userId="S::sirova@mouss.cz::0acb491a-4b5a-46d9-939e-7d5d120eee1d" providerId="AD" clId="Web-{EA2BB323-F3FA-7176-7C74-3F787B8EB6FD}"/>
    <pc:docChg chg="modSld">
      <pc:chgData name="Šírová Marie" userId="S::sirova@mouss.cz::0acb491a-4b5a-46d9-939e-7d5d120eee1d" providerId="AD" clId="Web-{EA2BB323-F3FA-7176-7C74-3F787B8EB6FD}" dt="2022-10-19T07:22:26.201" v="150" actId="14100"/>
      <pc:docMkLst>
        <pc:docMk/>
      </pc:docMkLst>
      <pc:sldChg chg="modSp">
        <pc:chgData name="Šírová Marie" userId="S::sirova@mouss.cz::0acb491a-4b5a-46d9-939e-7d5d120eee1d" providerId="AD" clId="Web-{EA2BB323-F3FA-7176-7C74-3F787B8EB6FD}" dt="2022-10-19T07:16:01.707" v="2" actId="20577"/>
        <pc:sldMkLst>
          <pc:docMk/>
          <pc:sldMk cId="3177775074" sldId="256"/>
        </pc:sldMkLst>
        <pc:spChg chg="mod">
          <ac:chgData name="Šírová Marie" userId="S::sirova@mouss.cz::0acb491a-4b5a-46d9-939e-7d5d120eee1d" providerId="AD" clId="Web-{EA2BB323-F3FA-7176-7C74-3F787B8EB6FD}" dt="2022-10-19T07:16:01.707" v="2" actId="20577"/>
          <ac:spMkLst>
            <pc:docMk/>
            <pc:sldMk cId="3177775074" sldId="256"/>
            <ac:spMk id="3" creationId="{DCB8CB71-C5FF-4702-936A-F72DB1FA982A}"/>
          </ac:spMkLst>
        </pc:spChg>
      </pc:sldChg>
      <pc:sldChg chg="addSp modSp">
        <pc:chgData name="Šírová Marie" userId="S::sirova@mouss.cz::0acb491a-4b5a-46d9-939e-7d5d120eee1d" providerId="AD" clId="Web-{EA2BB323-F3FA-7176-7C74-3F787B8EB6FD}" dt="2022-10-19T07:19:09.113" v="76" actId="20577"/>
        <pc:sldMkLst>
          <pc:docMk/>
          <pc:sldMk cId="0" sldId="263"/>
        </pc:sldMkLst>
        <pc:spChg chg="add mod">
          <ac:chgData name="Šírová Marie" userId="S::sirova@mouss.cz::0acb491a-4b5a-46d9-939e-7d5d120eee1d" providerId="AD" clId="Web-{EA2BB323-F3FA-7176-7C74-3F787B8EB6FD}" dt="2022-10-19T07:19:09.113" v="76" actId="20577"/>
          <ac:spMkLst>
            <pc:docMk/>
            <pc:sldMk cId="0" sldId="263"/>
            <ac:spMk id="3" creationId="{FF6199DB-9FBD-0BF1-2F97-A74447B09935}"/>
          </ac:spMkLst>
        </pc:spChg>
        <pc:picChg chg="mod">
          <ac:chgData name="Šírová Marie" userId="S::sirova@mouss.cz::0acb491a-4b5a-46d9-939e-7d5d120eee1d" providerId="AD" clId="Web-{EA2BB323-F3FA-7176-7C74-3F787B8EB6FD}" dt="2022-10-19T07:16:34.069" v="4" actId="1076"/>
          <ac:picMkLst>
            <pc:docMk/>
            <pc:sldMk cId="0" sldId="263"/>
            <ac:picMk id="5" creationId="{9E6026FD-D381-497A-BBB9-1DA192063252}"/>
          </ac:picMkLst>
        </pc:picChg>
      </pc:sldChg>
      <pc:sldChg chg="modSp">
        <pc:chgData name="Šírová Marie" userId="S::sirova@mouss.cz::0acb491a-4b5a-46d9-939e-7d5d120eee1d" providerId="AD" clId="Web-{EA2BB323-F3FA-7176-7C74-3F787B8EB6FD}" dt="2022-10-19T07:16:18.880" v="3" actId="1076"/>
        <pc:sldMkLst>
          <pc:docMk/>
          <pc:sldMk cId="2728003166" sldId="273"/>
        </pc:sldMkLst>
        <pc:picChg chg="mod">
          <ac:chgData name="Šírová Marie" userId="S::sirova@mouss.cz::0acb491a-4b5a-46d9-939e-7d5d120eee1d" providerId="AD" clId="Web-{EA2BB323-F3FA-7176-7C74-3F787B8EB6FD}" dt="2022-10-19T07:16:18.880" v="3" actId="1076"/>
          <ac:picMkLst>
            <pc:docMk/>
            <pc:sldMk cId="2728003166" sldId="273"/>
            <ac:picMk id="9" creationId="{CAC3561A-88D4-4B9A-A411-695F1790D413}"/>
          </ac:picMkLst>
        </pc:picChg>
      </pc:sldChg>
      <pc:sldChg chg="addSp modSp">
        <pc:chgData name="Šírová Marie" userId="S::sirova@mouss.cz::0acb491a-4b5a-46d9-939e-7d5d120eee1d" providerId="AD" clId="Web-{EA2BB323-F3FA-7176-7C74-3F787B8EB6FD}" dt="2022-10-19T07:21:13.149" v="121" actId="1076"/>
        <pc:sldMkLst>
          <pc:docMk/>
          <pc:sldMk cId="4289596703" sldId="274"/>
        </pc:sldMkLst>
        <pc:spChg chg="add mod">
          <ac:chgData name="Šírová Marie" userId="S::sirova@mouss.cz::0acb491a-4b5a-46d9-939e-7d5d120eee1d" providerId="AD" clId="Web-{EA2BB323-F3FA-7176-7C74-3F787B8EB6FD}" dt="2022-10-19T07:21:13.149" v="121" actId="1076"/>
          <ac:spMkLst>
            <pc:docMk/>
            <pc:sldMk cId="4289596703" sldId="274"/>
            <ac:spMk id="3" creationId="{F0DD9B5C-383C-592B-D07F-0AF66279741B}"/>
          </ac:spMkLst>
        </pc:spChg>
        <pc:picChg chg="mod">
          <ac:chgData name="Šírová Marie" userId="S::sirova@mouss.cz::0acb491a-4b5a-46d9-939e-7d5d120eee1d" providerId="AD" clId="Web-{EA2BB323-F3FA-7176-7C74-3F787B8EB6FD}" dt="2022-10-19T07:19:40.206" v="77" actId="1076"/>
          <ac:picMkLst>
            <pc:docMk/>
            <pc:sldMk cId="4289596703" sldId="274"/>
            <ac:picMk id="6" creationId="{C87EF11D-E6D9-4ACB-AB61-C24C8DB0341C}"/>
          </ac:picMkLst>
        </pc:picChg>
      </pc:sldChg>
      <pc:sldChg chg="addSp modSp">
        <pc:chgData name="Šírová Marie" userId="S::sirova@mouss.cz::0acb491a-4b5a-46d9-939e-7d5d120eee1d" providerId="AD" clId="Web-{EA2BB323-F3FA-7176-7C74-3F787B8EB6FD}" dt="2022-10-19T07:22:26.201" v="150" actId="14100"/>
        <pc:sldMkLst>
          <pc:docMk/>
          <pc:sldMk cId="718048779" sldId="276"/>
        </pc:sldMkLst>
        <pc:spChg chg="add mod">
          <ac:chgData name="Šírová Marie" userId="S::sirova@mouss.cz::0acb491a-4b5a-46d9-939e-7d5d120eee1d" providerId="AD" clId="Web-{EA2BB323-F3FA-7176-7C74-3F787B8EB6FD}" dt="2022-10-19T07:22:18.732" v="148" actId="1076"/>
          <ac:spMkLst>
            <pc:docMk/>
            <pc:sldMk cId="718048779" sldId="276"/>
            <ac:spMk id="3" creationId="{4103C0E6-F518-EADA-B324-2836A56BAD0C}"/>
          </ac:spMkLst>
        </pc:spChg>
        <pc:picChg chg="mod">
          <ac:chgData name="Šírová Marie" userId="S::sirova@mouss.cz::0acb491a-4b5a-46d9-939e-7d5d120eee1d" providerId="AD" clId="Web-{EA2BB323-F3FA-7176-7C74-3F787B8EB6FD}" dt="2022-10-19T07:22:26.201" v="150" actId="14100"/>
          <ac:picMkLst>
            <pc:docMk/>
            <pc:sldMk cId="718048779" sldId="276"/>
            <ac:picMk id="6" creationId="{A081EF3B-2A81-4061-9711-FB5069B7758A}"/>
          </ac:picMkLst>
        </pc:picChg>
      </pc:sldChg>
    </pc:docChg>
  </pc:docChgLst>
  <pc:docChgLst>
    <pc:chgData name="Zajícová Marie" userId="S::zajicova@mouss.cz::9d275f1b-15ac-40cf-b0d4-0267b235c768" providerId="AD" clId="Web-{CB7A4EBF-0799-6F46-C1D2-7E9E735754DF}"/>
    <pc:docChg chg="modSld">
      <pc:chgData name="Zajícová Marie" userId="S::zajicova@mouss.cz::9d275f1b-15ac-40cf-b0d4-0267b235c768" providerId="AD" clId="Web-{CB7A4EBF-0799-6F46-C1D2-7E9E735754DF}" dt="2022-10-19T07:38:37.998" v="9" actId="20577"/>
      <pc:docMkLst>
        <pc:docMk/>
      </pc:docMkLst>
      <pc:sldChg chg="modSp">
        <pc:chgData name="Zajícová Marie" userId="S::zajicova@mouss.cz::9d275f1b-15ac-40cf-b0d4-0267b235c768" providerId="AD" clId="Web-{CB7A4EBF-0799-6F46-C1D2-7E9E735754DF}" dt="2022-10-19T07:38:37.998" v="9" actId="20577"/>
        <pc:sldMkLst>
          <pc:docMk/>
          <pc:sldMk cId="3177775074" sldId="256"/>
        </pc:sldMkLst>
        <pc:spChg chg="mod">
          <ac:chgData name="Zajícová Marie" userId="S::zajicova@mouss.cz::9d275f1b-15ac-40cf-b0d4-0267b235c768" providerId="AD" clId="Web-{CB7A4EBF-0799-6F46-C1D2-7E9E735754DF}" dt="2022-10-19T07:38:37.998" v="9" actId="20577"/>
          <ac:spMkLst>
            <pc:docMk/>
            <pc:sldMk cId="3177775074" sldId="256"/>
            <ac:spMk id="2" creationId="{F159177B-F053-432A-AD84-55F57CEE7D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B0EE-DD07-4536-84EC-B519BC5F8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8ECD5A-9BCF-4DB0-9843-608BA9359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AD3129-6459-44EC-8495-2B68E77A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E06843-1A8E-455C-8874-3DF5136F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0FD026-19A2-4930-A9D5-1F81E889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2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8781C-3F7D-4C3D-AB66-4356326BE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EB3AEA7-68E9-49CC-B500-586E396C5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6E3FFB-3AB9-4BDF-814E-18BCAA59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CCF4E-84C3-4716-8F10-BBF682698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3F722B-2328-4DE3-AEA5-1FC7E472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5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B96046-8B73-47D9-AFD3-E8F8BDD3F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E3A39C-05C1-4461-8C92-37E777838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D30213-C4E6-47DF-AF8B-7B0F0ED9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65928A-EB22-4794-8DA2-832A3C16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FD0118-2AB9-488F-AA5C-95D802C8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5A998-77FB-49A9-B49A-877EDA03E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DF0399-879B-46A2-8110-A8FAA8EA8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E7127E-F764-43B7-A636-5809CCBD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D2A2AB-4480-4C3D-9C6F-BD38BD93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50E51F-52C4-4525-B906-108A15E0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8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5C541-A53F-4F15-8B67-C1D15DD6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B1F786-EF4F-48DA-A1AD-3E04B4E01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5A9DE2-325C-4A46-903E-68E3649F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8E484D-08CF-48A9-8F13-FDBA1D37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8215C-2D1E-4841-A4AE-163890188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7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FD3D8-67DF-4ADF-B2AE-89D7B3E6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D90CF-FC80-49C9-AD31-370E65F06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F2BED2-7859-43F4-950D-0CF33953C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58F259-A2DD-4C28-A70C-EF8E1247C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A6110F-7EE8-455C-856F-E1F579D5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EE9E88-20B8-462F-AC42-E66DEB77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4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27991-59A4-4A03-9B7F-33C3BD0AF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17BCCA-3B18-4594-B018-AD29B2674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0AD970-E718-48D4-9118-04CB18F2C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83489A-2990-4A1D-AA48-98C9F4FCF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B177A6-DC91-4778-BDED-7DA7C5BDA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E9F878-5C94-4496-AAF2-4A782F5F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38B20F-3AFE-48EC-B31F-47E76E50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B1AF25-E3FE-46FE-BEF5-2DBA3384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7963D-C1AE-417C-B08E-9834EF0E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678C79E-E887-4627-9739-20A52533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70EFA3-9D67-4375-8CA3-206531498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792B0F-62BD-49D4-B5A8-F61F20045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5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8115693-3990-4D08-B258-B6A7DB4F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E82782-5CDE-403C-8E44-BF3D30132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D28CC-16B1-4E54-A8ED-1ECAFA82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4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2B990-E8B9-4BB4-A9B1-277E68C0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A5C88-FEE4-48DA-8407-7CBCE207A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8EDCD3-C7B4-433A-AF09-736FF27D7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590B0A-D256-4B5F-80A5-4295C6C9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740232-A035-442B-A31E-DE2EA4F6D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66ABC3-BED3-4E61-B5CC-41231565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9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5B7C3-A0DF-429B-9A84-4F299B17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1DB2263-2FC5-467F-9481-9F56A4ABD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0C85C4-9F62-4DD4-A5CB-24A06B91C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55E4F6-777A-4793-82E4-DD8D473B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B0E034-A9CC-4242-ABDF-3D00DEAF8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CBE87C-E368-4208-B548-A772F713A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5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88D3FB-03E7-4C71-B526-E76725CD6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4ABEE9-A2E4-4EDF-99CB-5811832E5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07DFE3-658D-4EEC-8C67-F10D6FA13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D2E5-F5D3-4A6A-9ECC-85DFDCE6894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DF62FE-8EB9-4498-A160-7E24BAA3A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5827A1-8DB3-44E6-9FB5-3A07DCF992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7E7D-A7C6-44B0-9603-25CC9B3AB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tulní strana - penizeproprahu">
            <a:extLst>
              <a:ext uri="{FF2B5EF4-FFF2-40B4-BE49-F238E27FC236}">
                <a16:creationId xmlns:a16="http://schemas.microsoft.com/office/drawing/2014/main" id="{03EF875A-EB61-4637-8352-CCD740BF1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3849"/>
            <a:ext cx="12192000" cy="262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159177B-F053-432A-AD84-55F57CEE7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930"/>
            <a:ext cx="9144000" cy="1461270"/>
          </a:xfrm>
        </p:spPr>
        <p:txBody>
          <a:bodyPr>
            <a:normAutofit fontScale="90000"/>
          </a:bodyPr>
          <a:lstStyle/>
          <a:p>
            <a:r>
              <a:rPr lang="cs-CZ" dirty="0"/>
              <a:t>Finsko a finský vzdělávací systém 15. - 18.11.2021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8CB71-C5FF-4702-936A-F72DB1FA9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8605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Škola - </a:t>
            </a:r>
            <a:r>
              <a:rPr lang="cs-CZ" dirty="0" err="1"/>
              <a:t>Kauriala</a:t>
            </a:r>
            <a:r>
              <a:rPr lang="cs-CZ" dirty="0"/>
              <a:t> </a:t>
            </a:r>
            <a:r>
              <a:rPr lang="cs-CZ" dirty="0" err="1"/>
              <a:t>Lukio</a:t>
            </a:r>
            <a:r>
              <a:rPr lang="cs-CZ" dirty="0"/>
              <a:t>, město </a:t>
            </a:r>
            <a:r>
              <a:rPr lang="cs-CZ" dirty="0" err="1"/>
              <a:t>Haamenlina</a:t>
            </a:r>
            <a:endParaRPr lang="cs-CZ" dirty="0"/>
          </a:p>
          <a:p>
            <a:endParaRPr lang="cs-CZ" dirty="0"/>
          </a:p>
          <a:p>
            <a:r>
              <a:rPr lang="cs-CZ" dirty="0"/>
              <a:t>Mgr. Dita Schwarzová</a:t>
            </a:r>
            <a:endParaRPr lang="en-US" dirty="0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C615B3DA-8E58-4CF5-910F-1D3E02DAB30B}"/>
              </a:ext>
            </a:extLst>
          </p:cNvPr>
          <p:cNvSpPr txBox="1">
            <a:spLocks/>
          </p:cNvSpPr>
          <p:nvPr/>
        </p:nvSpPr>
        <p:spPr>
          <a:xfrm>
            <a:off x="1524000" y="5920069"/>
            <a:ext cx="9144000" cy="924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Tento výstup byl hrazen z OPP – pól růstu ČR </a:t>
            </a:r>
          </a:p>
          <a:p>
            <a:r>
              <a:rPr lang="cs-CZ" b="1" dirty="0"/>
              <a:t>projekt č.: CZ.07.4.68/0.0/0.0/18_066/0001475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7777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6F749-6AE3-4BA1-8FD4-1B59E236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8" y="457200"/>
            <a:ext cx="4357158" cy="531812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Kauriala</a:t>
            </a:r>
            <a:r>
              <a:rPr lang="cs-CZ" sz="2400" b="1" dirty="0"/>
              <a:t> </a:t>
            </a:r>
            <a:r>
              <a:rPr lang="cs-CZ" sz="2400" b="1" dirty="0" err="1"/>
              <a:t>Upper</a:t>
            </a:r>
            <a:r>
              <a:rPr lang="cs-CZ" sz="2400" b="1" dirty="0"/>
              <a:t> </a:t>
            </a:r>
            <a:r>
              <a:rPr lang="cs-CZ" sz="2400" b="1" dirty="0" err="1"/>
              <a:t>Secondary</a:t>
            </a:r>
            <a:r>
              <a:rPr lang="cs-CZ" sz="2400" b="1" dirty="0"/>
              <a:t> </a:t>
            </a:r>
            <a:r>
              <a:rPr lang="cs-CZ" sz="2400" b="1" dirty="0" err="1"/>
              <a:t>School</a:t>
            </a:r>
            <a:endParaRPr lang="cs-CZ" sz="24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7E460FB-2925-44B8-93B0-A0236F174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4868" y="989012"/>
            <a:ext cx="4357158" cy="4879976"/>
          </a:xfrm>
        </p:spPr>
        <p:txBody>
          <a:bodyPr/>
          <a:lstStyle/>
          <a:p>
            <a:br>
              <a:rPr lang="cs-CZ" dirty="0"/>
            </a:br>
            <a:endParaRPr lang="cs-CZ" dirty="0"/>
          </a:p>
        </p:txBody>
      </p:sp>
      <p:pic>
        <p:nvPicPr>
          <p:cNvPr id="5" name="Picture 2" descr="Titulní strana - penizeproprahu">
            <a:extLst>
              <a:ext uri="{FF2B5EF4-FFF2-40B4-BE49-F238E27FC236}">
                <a16:creationId xmlns:a16="http://schemas.microsoft.com/office/drawing/2014/main" id="{AAA2214C-62DE-4BF3-AE56-C7837E0281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1479" r="4174" b="19015"/>
          <a:stretch/>
        </p:blipFill>
        <p:spPr bwMode="auto">
          <a:xfrm>
            <a:off x="0" y="5807445"/>
            <a:ext cx="7503110" cy="105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3" descr="budoa">
            <a:extLst>
              <a:ext uri="{FF2B5EF4-FFF2-40B4-BE49-F238E27FC236}">
                <a16:creationId xmlns:a16="http://schemas.microsoft.com/office/drawing/2014/main" id="{C2E15825-BD9A-448C-8B05-A7A90947E47B}"/>
              </a:ext>
            </a:extLst>
          </p:cNvPr>
          <p:cNvPicPr>
            <a:picLocks noGrp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>
            <a:fillRect/>
          </a:stretch>
        </p:blipFill>
        <p:spPr bwMode="auto">
          <a:xfrm>
            <a:off x="5183188" y="987425"/>
            <a:ext cx="6172200" cy="467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3" descr="atrio">
            <a:extLst>
              <a:ext uri="{FF2B5EF4-FFF2-40B4-BE49-F238E27FC236}">
                <a16:creationId xmlns:a16="http://schemas.microsoft.com/office/drawing/2014/main" id="{CAC3561A-88D4-4B9A-A411-695F1790D41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39" y="1093747"/>
            <a:ext cx="2914015" cy="2182495"/>
          </a:xfrm>
          <a:prstGeom prst="rect">
            <a:avLst/>
          </a:prstGeom>
          <a:noFill/>
        </p:spPr>
      </p:pic>
      <p:pic>
        <p:nvPicPr>
          <p:cNvPr id="10" name="obrázek 4" descr="učebna">
            <a:extLst>
              <a:ext uri="{FF2B5EF4-FFF2-40B4-BE49-F238E27FC236}">
                <a16:creationId xmlns:a16="http://schemas.microsoft.com/office/drawing/2014/main" id="{A5449B42-69C5-4945-B8F4-F8856797FC6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32" y="3474296"/>
            <a:ext cx="4075430" cy="2122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800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2128-BDEA-42EF-A9DE-6F56E7A252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cs-CZ" b="1" dirty="0"/>
              <a:t>Schéma Finského vzdělávacího systému</a:t>
            </a:r>
            <a:endParaRPr lang="cs-CZ" dirty="0"/>
          </a:p>
        </p:txBody>
      </p:sp>
      <p:pic>
        <p:nvPicPr>
          <p:cNvPr id="4" name="Picture 2" descr="Titulní strana - penizeproprahu">
            <a:extLst>
              <a:ext uri="{FF2B5EF4-FFF2-40B4-BE49-F238E27FC236}">
                <a16:creationId xmlns:a16="http://schemas.microsoft.com/office/drawing/2014/main" id="{DC979E60-1A08-47BC-B2E0-908CC364BE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1479" r="4174" b="19015"/>
          <a:stretch/>
        </p:blipFill>
        <p:spPr bwMode="auto">
          <a:xfrm>
            <a:off x="0" y="5807445"/>
            <a:ext cx="7503110" cy="105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Zástupný symbol pro obsah 4" descr="C:\Users\vipek\AppData\Local\Microsoft\Windows\INetCache\Content.Word\Snímek obrazovky (49).png">
            <a:extLst>
              <a:ext uri="{FF2B5EF4-FFF2-40B4-BE49-F238E27FC236}">
                <a16:creationId xmlns:a16="http://schemas.microsoft.com/office/drawing/2014/main" id="{9E6026FD-D381-497A-BBB9-1DA1920632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15" y="1111609"/>
            <a:ext cx="8390466" cy="44031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F6199DB-9FBD-0BF1-2F97-A74447B09935}"/>
              </a:ext>
            </a:extLst>
          </p:cNvPr>
          <p:cNvSpPr txBox="1"/>
          <p:nvPr/>
        </p:nvSpPr>
        <p:spPr>
          <a:xfrm>
            <a:off x="9500419" y="1093838"/>
            <a:ext cx="175751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cs typeface="Calibri"/>
              </a:rPr>
              <a:t>U žáků s OMJ je kladen důraz na jazykovou a společenskou vybavenost.</a:t>
            </a:r>
          </a:p>
          <a:p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Existují buď roční nebo tříleté vzdělávací programy na zvládnutí jazyka a finské kultury.</a:t>
            </a:r>
          </a:p>
          <a:p>
            <a:endParaRPr lang="cs-CZ" dirty="0"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2128-BDEA-42EF-A9DE-6F56E7A252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11400" y="365125"/>
            <a:ext cx="9042400" cy="854075"/>
          </a:xfrm>
        </p:spPr>
        <p:txBody>
          <a:bodyPr/>
          <a:lstStyle/>
          <a:p>
            <a:r>
              <a:rPr lang="cs-CZ" b="1" dirty="0"/>
              <a:t>Finský vzdělávací systém</a:t>
            </a:r>
            <a:endParaRPr lang="cs-CZ" dirty="0"/>
          </a:p>
        </p:txBody>
      </p:sp>
      <p:pic>
        <p:nvPicPr>
          <p:cNvPr id="4" name="Picture 2" descr="Titulní strana - penizeproprahu">
            <a:extLst>
              <a:ext uri="{FF2B5EF4-FFF2-40B4-BE49-F238E27FC236}">
                <a16:creationId xmlns:a16="http://schemas.microsoft.com/office/drawing/2014/main" id="{DC979E60-1A08-47BC-B2E0-908CC364BE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1479" r="4174" b="19015"/>
          <a:stretch/>
        </p:blipFill>
        <p:spPr bwMode="auto">
          <a:xfrm>
            <a:off x="0" y="5807445"/>
            <a:ext cx="7503110" cy="105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1" descr="Snímek obrazovky (50)">
            <a:extLst>
              <a:ext uri="{FF2B5EF4-FFF2-40B4-BE49-F238E27FC236}">
                <a16:creationId xmlns:a16="http://schemas.microsoft.com/office/drawing/2014/main" id="{C87EF11D-E6D9-4ACB-AB61-C24C8DB0341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286" y="1354604"/>
            <a:ext cx="8021169" cy="43095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0DD9B5C-383C-592B-D07F-0AF66279741B}"/>
              </a:ext>
            </a:extLst>
          </p:cNvPr>
          <p:cNvSpPr txBox="1"/>
          <p:nvPr/>
        </p:nvSpPr>
        <p:spPr>
          <a:xfrm>
            <a:off x="7669161" y="4436805"/>
            <a:ext cx="368709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cs typeface="Calibri"/>
              </a:rPr>
              <a:t>Žáci s OMV nemají rozdíly, oproti finským žákům, v organizaci školního roku.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59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2128-BDEA-42EF-A9DE-6F56E7A252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4933" y="365125"/>
            <a:ext cx="10828867" cy="854075"/>
          </a:xfrm>
        </p:spPr>
        <p:txBody>
          <a:bodyPr/>
          <a:lstStyle/>
          <a:p>
            <a:r>
              <a:rPr lang="cs-CZ" b="1" dirty="0"/>
              <a:t>Školní rok ve Finsku</a:t>
            </a:r>
            <a:endParaRPr lang="cs-CZ" dirty="0"/>
          </a:p>
        </p:txBody>
      </p:sp>
      <p:pic>
        <p:nvPicPr>
          <p:cNvPr id="4" name="Picture 2" descr="Titulní strana - penizeproprahu">
            <a:extLst>
              <a:ext uri="{FF2B5EF4-FFF2-40B4-BE49-F238E27FC236}">
                <a16:creationId xmlns:a16="http://schemas.microsoft.com/office/drawing/2014/main" id="{DC979E60-1A08-47BC-B2E0-908CC364BE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1479" r="4174" b="19015"/>
          <a:stretch/>
        </p:blipFill>
        <p:spPr bwMode="auto">
          <a:xfrm>
            <a:off x="0" y="5807445"/>
            <a:ext cx="7503110" cy="105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2" descr="Snímek obrazovky (51)">
            <a:extLst>
              <a:ext uri="{FF2B5EF4-FFF2-40B4-BE49-F238E27FC236}">
                <a16:creationId xmlns:a16="http://schemas.microsoft.com/office/drawing/2014/main" id="{BCA2E106-4587-49E8-8708-7D13350BF5E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182" y="1049338"/>
            <a:ext cx="8003635" cy="4580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70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2128-BDEA-42EF-A9DE-6F56E7A252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69933" y="365125"/>
            <a:ext cx="6383867" cy="854075"/>
          </a:xfrm>
        </p:spPr>
        <p:txBody>
          <a:bodyPr/>
          <a:lstStyle/>
          <a:p>
            <a:r>
              <a:rPr lang="cs-CZ" b="1" dirty="0"/>
              <a:t>PROJEKTY</a:t>
            </a:r>
            <a:endParaRPr lang="cs-CZ" dirty="0"/>
          </a:p>
        </p:txBody>
      </p:sp>
      <p:pic>
        <p:nvPicPr>
          <p:cNvPr id="4" name="Picture 2" descr="Titulní strana - penizeproprahu">
            <a:extLst>
              <a:ext uri="{FF2B5EF4-FFF2-40B4-BE49-F238E27FC236}">
                <a16:creationId xmlns:a16="http://schemas.microsoft.com/office/drawing/2014/main" id="{DC979E60-1A08-47BC-B2E0-908CC364BE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t="21479" r="4174" b="19015"/>
          <a:stretch/>
        </p:blipFill>
        <p:spPr bwMode="auto">
          <a:xfrm>
            <a:off x="0" y="5807445"/>
            <a:ext cx="7503110" cy="105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 descr="Snímek obrazovky (52)">
            <a:extLst>
              <a:ext uri="{FF2B5EF4-FFF2-40B4-BE49-F238E27FC236}">
                <a16:creationId xmlns:a16="http://schemas.microsoft.com/office/drawing/2014/main" id="{A081EF3B-2A81-4061-9711-FB5069B7758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18" y="1086738"/>
            <a:ext cx="6836668" cy="4453466"/>
          </a:xfrm>
          <a:prstGeom prst="rect">
            <a:avLst/>
          </a:prstGeom>
          <a:noFill/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4103C0E6-F518-EADA-B324-2836A56BAD0C}"/>
              </a:ext>
            </a:extLst>
          </p:cNvPr>
          <p:cNvSpPr txBox="1"/>
          <p:nvPr/>
        </p:nvSpPr>
        <p:spPr>
          <a:xfrm>
            <a:off x="8160774" y="4817806"/>
            <a:ext cx="3281516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dirty="0">
                <a:cs typeface="Calibri"/>
              </a:rPr>
              <a:t>Mezinárodní projekty jsou nabízeny všem žákům bez rozdílu původu a občanství.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04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tulní strana - penizeproprahu">
            <a:extLst>
              <a:ext uri="{FF2B5EF4-FFF2-40B4-BE49-F238E27FC236}">
                <a16:creationId xmlns:a16="http://schemas.microsoft.com/office/drawing/2014/main" id="{03EF875A-EB61-4637-8352-CCD740BF1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3849"/>
            <a:ext cx="12192000" cy="262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159177B-F053-432A-AD84-55F57CEE7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930"/>
            <a:ext cx="9144000" cy="2387600"/>
          </a:xfrm>
        </p:spPr>
        <p:txBody>
          <a:bodyPr/>
          <a:lstStyle/>
          <a:p>
            <a:r>
              <a:rPr lang="cs-CZ" dirty="0"/>
              <a:t>Děkuji za pozornost!</a:t>
            </a:r>
            <a:endParaRPr lang="en-US" dirty="0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C615B3DA-8E58-4CF5-910F-1D3E02DAB30B}"/>
              </a:ext>
            </a:extLst>
          </p:cNvPr>
          <p:cNvSpPr txBox="1">
            <a:spLocks/>
          </p:cNvSpPr>
          <p:nvPr/>
        </p:nvSpPr>
        <p:spPr>
          <a:xfrm>
            <a:off x="1524000" y="5920069"/>
            <a:ext cx="9144000" cy="924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Tento výstup byl hrazen z OPP – pól růstu ČR </a:t>
            </a:r>
          </a:p>
          <a:p>
            <a:r>
              <a:rPr lang="cs-CZ" b="1" dirty="0"/>
              <a:t>projekt č.: CZ.07.4.68/0.0/0.0/18_066/0001475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3803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0a83ec-de4d-4c8c-b626-cbc19bdc8797">
      <Terms xmlns="http://schemas.microsoft.com/office/infopath/2007/PartnerControls"/>
    </lcf76f155ced4ddcb4097134ff3c332f>
    <TaxCatchAll xmlns="426b20d5-b846-4cd9-b2fc-697e0e5a7e6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70F5D73AF3CC40AE26D18EDF417206" ma:contentTypeVersion="11" ma:contentTypeDescription="Vytvoří nový dokument" ma:contentTypeScope="" ma:versionID="5e24eaa5a1591edca043b4b56ce36e96">
  <xsd:schema xmlns:xsd="http://www.w3.org/2001/XMLSchema" xmlns:xs="http://www.w3.org/2001/XMLSchema" xmlns:p="http://schemas.microsoft.com/office/2006/metadata/properties" xmlns:ns2="b70a83ec-de4d-4c8c-b626-cbc19bdc8797" xmlns:ns3="426b20d5-b846-4cd9-b2fc-697e0e5a7e68" targetNamespace="http://schemas.microsoft.com/office/2006/metadata/properties" ma:root="true" ma:fieldsID="35cb3521f724effbeaf0d1f1eab97de8" ns2:_="" ns3:_="">
    <xsd:import namespace="b70a83ec-de4d-4c8c-b626-cbc19bdc8797"/>
    <xsd:import namespace="426b20d5-b846-4cd9-b2fc-697e0e5a7e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a83ec-de4d-4c8c-b626-cbc19bdc87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b871b2b4-258c-430c-8458-2636f4056a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20d5-b846-4cd9-b2fc-697e0e5a7e6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50ff841-c6a5-499a-9b24-1c0ecf753fb7}" ma:internalName="TaxCatchAll" ma:showField="CatchAllData" ma:web="426b20d5-b846-4cd9-b2fc-697e0e5a7e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5027CC-3FB2-45FA-923E-B5D0F05E09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E3961E-9844-49A9-B41F-46664541C1C0}">
  <ds:schemaRefs>
    <ds:schemaRef ds:uri="http://schemas.microsoft.com/office/2006/metadata/properties"/>
    <ds:schemaRef ds:uri="http://schemas.microsoft.com/office/infopath/2007/PartnerControls"/>
    <ds:schemaRef ds:uri="b70a83ec-de4d-4c8c-b626-cbc19bdc8797"/>
    <ds:schemaRef ds:uri="426b20d5-b846-4cd9-b2fc-697e0e5a7e68"/>
  </ds:schemaRefs>
</ds:datastoreItem>
</file>

<file path=customXml/itemProps3.xml><?xml version="1.0" encoding="utf-8"?>
<ds:datastoreItem xmlns:ds="http://schemas.openxmlformats.org/officeDocument/2006/customXml" ds:itemID="{D5663585-85F4-43C6-833E-B5944E1AE6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0a83ec-de4d-4c8c-b626-cbc19bdc8797"/>
    <ds:schemaRef ds:uri="426b20d5-b846-4cd9-b2fc-697e0e5a7e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68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Motiv Office</vt:lpstr>
      <vt:lpstr>Finsko a finský vzdělávací systém 15. - 18.11.2021</vt:lpstr>
      <vt:lpstr>Kauriala Upper Secondary School</vt:lpstr>
      <vt:lpstr>Schéma Finského vzdělávacího systému</vt:lpstr>
      <vt:lpstr>Finský vzdělávací systém</vt:lpstr>
      <vt:lpstr>Školní rok ve Finsku</vt:lpstr>
      <vt:lpstr>PROJEKTY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Pozorování žáku s OMJ - Finsko</dc:title>
  <dc:creator>Cardová Kateřina</dc:creator>
  <cp:lastModifiedBy>Kubcová Alžběta</cp:lastModifiedBy>
  <cp:revision>44</cp:revision>
  <dcterms:created xsi:type="dcterms:W3CDTF">2022-04-19T19:05:58Z</dcterms:created>
  <dcterms:modified xsi:type="dcterms:W3CDTF">2022-10-19T07:38:44Z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0x0101008270F5D73AF3CC40AE26D18EDF417206</vt:lpwstr>
  </property>
  <property fmtid="{D5CDD505-2E9C-101B-9397-08002B2CF9AE}" pid="3" name="MediaServiceImageTags">
    <vt:lpwstr/>
  </property>
</Properties>
</file>